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2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3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4.xml" ContentType="application/vnd.openxmlformats-officedocument.theme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  <p:sldMasterId id="2147483666" r:id="rId5"/>
    <p:sldMasterId id="2147483748" r:id="rId6"/>
    <p:sldMasterId id="2147483813" r:id="rId7"/>
    <p:sldMasterId id="2147483837" r:id="rId8"/>
  </p:sldMasterIdLst>
  <p:notesMasterIdLst>
    <p:notesMasterId r:id="rId15"/>
  </p:notesMasterIdLst>
  <p:handoutMasterIdLst>
    <p:handoutMasterId r:id="rId16"/>
  </p:handoutMasterIdLst>
  <p:sldIdLst>
    <p:sldId id="857" r:id="rId9"/>
    <p:sldId id="883" r:id="rId10"/>
    <p:sldId id="888" r:id="rId11"/>
    <p:sldId id="889" r:id="rId12"/>
    <p:sldId id="890" r:id="rId13"/>
    <p:sldId id="855" r:id="rId14"/>
  </p:sldIdLst>
  <p:sldSz cx="12192000" cy="6858000"/>
  <p:notesSz cx="6858000" cy="9144000"/>
  <p:embeddedFontLst>
    <p:embeddedFont>
      <p:font typeface="EC Square Sans Cond Pro" panose="020B0506040000020004" charset="0"/>
      <p:regular r:id="rId17"/>
      <p:bold r:id="rId18"/>
      <p:italic r:id="rId19"/>
      <p:boldItalic r:id="rId20"/>
    </p:embeddedFont>
    <p:embeddedFont>
      <p:font typeface="EC Square Sans Pro" panose="020B0506040000020004" charset="0"/>
      <p:regular r:id="rId21"/>
      <p:bold r:id="rId22"/>
      <p:italic r:id="rId23"/>
      <p:boldItalic r:id="rId24"/>
    </p:embeddedFont>
    <p:embeddedFont>
      <p:font typeface="EC Square Sans Pro Extra Black" panose="020B0506040000020004" charset="0"/>
      <p:bold r:id="rId25"/>
      <p:boldItalic r:id="rId26"/>
    </p:embeddedFont>
    <p:embeddedFont>
      <p:font typeface="EC Square Sans Pro Medium" panose="020B0500000000020004" charset="0"/>
      <p:regular r:id="rId27"/>
      <p: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409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9714222-2BD7-A40E-0825-13C0A7EC6D9A}" name="ABELOOS Benoit (EMPL)" initials="A(" userId="S::benoit.abeloos@ec.europa.eu::8dd79988-f21b-4178-ba93-92d1f3aea8ee" providerId="AD"/>
  <p188:author id="{27D7B72F-F40A-3DC9-FF2B-ACCEA4D114B0}" name="COLLIN Jerome (EMPL)" initials="C(" userId="S::jerome.collin@ec.europa.eu::e420d4cf-17d0-416c-bf71-b9785961756d" providerId="AD"/>
  <p188:author id="{D0436A41-66BB-4BB7-C499-4A1093C11EBD}" name="DOMINGUEZ POVEDA Salvador (EMPL)" initials="SD" userId="S::Salvador.DOMINGUEZ-POVEDA@ec.europa.eu::9ae6192b-77e5-4ffb-b9d5-030f05e16cf2" providerId="AD"/>
  <p188:author id="{94CCD14F-09C4-F71C-BE10-780AC14EAA96}" name="LAZZARO Simona (EMPL)" initials="SL" userId="S::Simona.LAZZARO@ec.europa.eu::5bee6919-c7cd-4fd8-a677-ff8f945bb191" providerId="AD"/>
  <p188:author id="{79687E8F-5B87-694C-2FB4-5F2C24737632}" name="MAES Raymond (EMPL)" initials="RM" userId="S::Raymond.Maes@ec.europa.eu::3484341a-d7f3-4fc7-86dd-6b1ea87cbed0" providerId="AD"/>
  <p188:author id="{E2A4FE9D-29C4-1720-205F-1E9CF8AAE64F}" name="Yuliya KRUMOVA" initials="YK" userId="S::yuliya.krumova@ext.ec.europa.eu::a4277eff-ab52-4fb7-b91e-d617bb6fb78e" providerId="AD"/>
  <p188:author id="{9F0FBBD2-7C1A-486A-2B83-A4266A6C6E94}" name="DI MATTEO Giovanni (EMPL)" initials="GDM" userId="DI MATTEO Giovanni (EMPL)" providerId="None"/>
  <p188:author id="{89663FE5-C04A-4188-C81F-9A3A26887B0F}" name="LAZZARO Simona (EMPL)" initials="L(" userId="S::simona.lazzaro@ec.europa.eu::5bee6919-c7cd-4fd8-a677-ff8f945bb191" providerId="AD"/>
  <p188:author id="{98B3C0EB-01E5-8E56-B405-F27695E28D02}" name="VELIKONJA Monika (EMPL)" initials="EMPL" userId="VELIKONJA Monika (EMPL)" providerId="None"/>
  <p188:author id="{EA4096FB-77B7-3BE0-46E4-90B2CBBCF3A1}" name="PRAVDA Ondra (EMPL)" initials="P(" userId="S::ondrej.pravda@ec.europa.eu::24f2d6a7-320b-4ee8-830b-4785d06d961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EORGIOPOULOS Michail" initials="GM" lastIdx="5" clrIdx="0">
    <p:extLst>
      <p:ext uri="{19B8F6BF-5375-455C-9EA6-DF929625EA0E}">
        <p15:presenceInfo xmlns:p15="http://schemas.microsoft.com/office/powerpoint/2012/main" userId="S::michail.georgiopoulos@eessi.net::7d0014fb-9a67-409f-b0b4-c538c7c0b84d" providerId="AD"/>
      </p:ext>
    </p:extLst>
  </p:cmAuthor>
  <p:cmAuthor id="2" name="CRESPO GAMBADE Pablo" initials="CGP" lastIdx="3" clrIdx="1">
    <p:extLst>
      <p:ext uri="{19B8F6BF-5375-455C-9EA6-DF929625EA0E}">
        <p15:presenceInfo xmlns:p15="http://schemas.microsoft.com/office/powerpoint/2012/main" userId="CRESPO GAMBADE Pablo" providerId="None"/>
      </p:ext>
    </p:extLst>
  </p:cmAuthor>
  <p:cmAuthor id="3" name="PLATANIOTIS Georgios" initials="PG" lastIdx="1" clrIdx="2">
    <p:extLst>
      <p:ext uri="{19B8F6BF-5375-455C-9EA6-DF929625EA0E}">
        <p15:presenceInfo xmlns:p15="http://schemas.microsoft.com/office/powerpoint/2012/main" userId="S::georgios.plataniotis@eessi.net::6081512b-fbd4-43f0-aed1-be69287da0b0" providerId="AD"/>
      </p:ext>
    </p:extLst>
  </p:cmAuthor>
  <p:cmAuthor id="4" name="Lopez Potes Monica" initials="LPM" lastIdx="3" clrIdx="3">
    <p:extLst>
      <p:ext uri="{19B8F6BF-5375-455C-9EA6-DF929625EA0E}">
        <p15:presenceInfo xmlns:p15="http://schemas.microsoft.com/office/powerpoint/2012/main" userId="S::monica.lopez_potes@eessi.net::77253322-de41-41e6-a90e-4c14a3a2cfd8" providerId="AD"/>
      </p:ext>
    </p:extLst>
  </p:cmAuthor>
  <p:cmAuthor id="5" name="ABELOOS Benoit (EMPL)" initials="A(" lastIdx="17" clrIdx="4">
    <p:extLst>
      <p:ext uri="{19B8F6BF-5375-455C-9EA6-DF929625EA0E}">
        <p15:presenceInfo xmlns:p15="http://schemas.microsoft.com/office/powerpoint/2012/main" userId="S::benoit.abeloos@ec.europa.eu::8dd79988-f21b-4178-ba93-92d1f3aea8ee" providerId="AD"/>
      </p:ext>
    </p:extLst>
  </p:cmAuthor>
  <p:cmAuthor id="6" name="Monica" initials="M" lastIdx="18" clrIdx="5">
    <p:extLst>
      <p:ext uri="{19B8F6BF-5375-455C-9EA6-DF929625EA0E}">
        <p15:presenceInfo xmlns:p15="http://schemas.microsoft.com/office/powerpoint/2012/main" userId="Monica" providerId="None"/>
      </p:ext>
    </p:extLst>
  </p:cmAuthor>
  <p:cmAuthor id="7" name="KRUMOVA Yuliya (DIGIT-EXT)" initials="KY(" lastIdx="3" clrIdx="6">
    <p:extLst>
      <p:ext uri="{19B8F6BF-5375-455C-9EA6-DF929625EA0E}">
        <p15:presenceInfo xmlns:p15="http://schemas.microsoft.com/office/powerpoint/2012/main" userId="S-1-5-21-1606980848-2025429265-839522115-578689" providerId="AD"/>
      </p:ext>
    </p:extLst>
  </p:cmAuthor>
  <p:cmAuthor id="8" name="WAGNER Marine (EMPL-EXT)" initials="W(" lastIdx="2" clrIdx="7">
    <p:extLst>
      <p:ext uri="{19B8F6BF-5375-455C-9EA6-DF929625EA0E}">
        <p15:presenceInfo xmlns:p15="http://schemas.microsoft.com/office/powerpoint/2012/main" userId="S::marine.wagner@ext.ec.europa.eu::3900caa5-98c2-4e8c-b45f-810be7d20488" providerId="AD"/>
      </p:ext>
    </p:extLst>
  </p:cmAuthor>
  <p:cmAuthor id="9" name="Fausto Rubino" initials="FR" lastIdx="2" clrIdx="8">
    <p:extLst>
      <p:ext uri="{19B8F6BF-5375-455C-9EA6-DF929625EA0E}">
        <p15:presenceInfo xmlns:p15="http://schemas.microsoft.com/office/powerpoint/2012/main" userId="Fausto Rubino" providerId="None"/>
      </p:ext>
    </p:extLst>
  </p:cmAuthor>
  <p:cmAuthor id="10" name="DION David (EMPL)" initials="D(" lastIdx="33" clrIdx="9">
    <p:extLst>
      <p:ext uri="{19B8F6BF-5375-455C-9EA6-DF929625EA0E}">
        <p15:presenceInfo xmlns:p15="http://schemas.microsoft.com/office/powerpoint/2012/main" userId="S::david.dion@ec.europa.eu::2e7824f7-61c8-4d8f-95a2-ab8a9d3ad193" providerId="AD"/>
      </p:ext>
    </p:extLst>
  </p:cmAuthor>
  <p:cmAuthor id="11" name="PELLEGRINO Massimo (EMPL-EXT)" initials="PM(" lastIdx="1" clrIdx="10">
    <p:extLst>
      <p:ext uri="{19B8F6BF-5375-455C-9EA6-DF929625EA0E}">
        <p15:presenceInfo xmlns:p15="http://schemas.microsoft.com/office/powerpoint/2012/main" userId="S-1-5-21-1606980848-2025429265-839522115-1216929" providerId="AD"/>
      </p:ext>
    </p:extLst>
  </p:cmAuthor>
  <p:cmAuthor id="12" name="PEREZ ALVAREZ Laura (EMPL)" initials="PAL(" lastIdx="8" clrIdx="11">
    <p:extLst>
      <p:ext uri="{19B8F6BF-5375-455C-9EA6-DF929625EA0E}">
        <p15:presenceInfo xmlns:p15="http://schemas.microsoft.com/office/powerpoint/2012/main" userId="S-1-5-21-1606980848-2025429265-839522115-815189" providerId="AD"/>
      </p:ext>
    </p:extLst>
  </p:cmAuthor>
  <p:cmAuthor id="13" name="RUSAN Iva (EMPL)" initials="R(" lastIdx="3" clrIdx="12">
    <p:extLst>
      <p:ext uri="{19B8F6BF-5375-455C-9EA6-DF929625EA0E}">
        <p15:presenceInfo xmlns:p15="http://schemas.microsoft.com/office/powerpoint/2012/main" userId="S::iva.rusan@ec.europa.eu::14da2aec-8c19-4d68-b20f-968b3b78c703" providerId="AD"/>
      </p:ext>
    </p:extLst>
  </p:cmAuthor>
  <p:cmAuthor id="14" name="LAZZARO Simona (EMPL)" initials="LS(" lastIdx="24" clrIdx="13">
    <p:extLst>
      <p:ext uri="{19B8F6BF-5375-455C-9EA6-DF929625EA0E}">
        <p15:presenceInfo xmlns:p15="http://schemas.microsoft.com/office/powerpoint/2012/main" userId="S-1-5-21-1606980848-2025429265-839522115-1067162" providerId="AD"/>
      </p:ext>
    </p:extLst>
  </p:cmAuthor>
  <p:cmAuthor id="15" name="WAGNER Marine (EMPL)" initials="W(" lastIdx="19" clrIdx="14">
    <p:extLst>
      <p:ext uri="{19B8F6BF-5375-455C-9EA6-DF929625EA0E}">
        <p15:presenceInfo xmlns:p15="http://schemas.microsoft.com/office/powerpoint/2012/main" userId="S::marine.wagner@ec.europa.eu::3900caa5-98c2-4e8c-b45f-810be7d20488" providerId="AD"/>
      </p:ext>
    </p:extLst>
  </p:cmAuthor>
  <p:cmAuthor id="16" name="LAZZARO Simona (EMPL)" initials="L(" lastIdx="23" clrIdx="15">
    <p:extLst>
      <p:ext uri="{19B8F6BF-5375-455C-9EA6-DF929625EA0E}">
        <p15:presenceInfo xmlns:p15="http://schemas.microsoft.com/office/powerpoint/2012/main" userId="S::simona.lazzaro@ec.europa.eu::5bee6919-c7cd-4fd8-a677-ff8f945bb1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2FC"/>
    <a:srgbClr val="ECD6F6"/>
    <a:srgbClr val="B662DC"/>
    <a:srgbClr val="4F1997"/>
    <a:srgbClr val="B9B8F0"/>
    <a:srgbClr val="F1E0F8"/>
    <a:srgbClr val="CF96E8"/>
    <a:srgbClr val="601EB8"/>
    <a:srgbClr val="C197E7"/>
    <a:srgbClr val="B258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B1E878-B510-41DF-9960-10FDA902794E}" v="23" dt="2025-12-17T13:34:00.295"/>
    <p1510:client id="{53F29656-A03D-45F6-9A5F-3F62FC73FD53}" v="10" dt="2025-12-17T14:48:58.602"/>
    <p1510:client id="{71BE3B39-B006-3AD2-C3CE-58A308ADFD95}" v="19" dt="2025-12-17T15:09:10.302"/>
    <p1510:client id="{7D7707BF-1374-424C-999E-B3970C137345}" v="1" dt="2025-12-17T14:03:53.850"/>
    <p1510:client id="{864518B9-F79A-4892-8044-AF16F586861B}" v="834" dt="2025-12-17T15:58:18.891"/>
    <p1510:client id="{99544D75-495B-414A-8BB9-9811BEA87CCA}" v="99" dt="2025-12-17T15:46:40.630"/>
    <p1510:client id="{9FEED52C-88E4-308D-ACE9-5E5D0739D62A}" v="58" dt="2025-12-18T10:27:00.868"/>
    <p1510:client id="{ABB5D0D1-60CF-EF0A-82C0-4B86A5957413}" v="1" dt="2025-12-17T16:33:36.603"/>
    <p1510:client id="{D0C61047-DFE4-6389-5A76-2F14D6083E6A}" v="32" dt="2025-12-18T11:50:12.916"/>
    <p1510:client id="{D5C2EBF0-5179-423F-A313-6D6F5AD9AB3E}" v="2" dt="2025-12-17T17:43:14.338"/>
    <p1510:client id="{F8BBD7BA-6C13-444C-8355-DD84722023D8}" v="1" dt="2025-12-18T10:27:49.1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52"/>
      </p:cViewPr>
      <p:guideLst>
        <p:guide pos="3840"/>
        <p:guide orient="horz" pos="24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34" Type="http://schemas.microsoft.com/office/2015/10/relationships/revisionInfo" Target="revisionInfo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font" Target="fonts/font8.fntdata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2.xml"/><Relationship Id="rId19" Type="http://schemas.openxmlformats.org/officeDocument/2006/relationships/font" Target="fonts/font3.fntdata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presProps" Target="presProps.xml"/><Relationship Id="rId35" Type="http://schemas.microsoft.com/office/2018/10/relationships/authors" Target="authors.xml"/><Relationship Id="rId8" Type="http://schemas.openxmlformats.org/officeDocument/2006/relationships/slideMaster" Target="slideMasters/slideMaster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39EFE-0303-44F6-9A16-FD3B5E015DB1}" type="datetimeFigureOut">
              <a:rPr lang="en-GB" smtClean="0"/>
              <a:t>18/12/2025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04766-77AF-4EBE-9704-229FD5F6A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9881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926D1-0013-4A80-B64E-9D824EE65210}" type="datetimeFigureOut">
              <a:rPr lang="en-GB" smtClean="0"/>
              <a:t>18/12/2025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F2995-AB43-4B7C-B8CD-9DC7C3692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7846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018D66-163E-1C69-EF1F-FCD6F6F98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B8E4DA-0BD9-A3A9-C688-9652C6EE4C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F33870-B435-D883-1232-3917711576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21EA38-9DE3-9DF3-1FDB-1CDC04634F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2481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376A13-018B-3BA1-8C8B-0AB8361BE8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90B2FB-8879-F8A2-E30C-66400DB112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4F9EF2-8608-7C04-82BB-4823781991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C5F1E6-4A8E-76C5-CB97-2B9E50FCA4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7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5F39-BE84-D2C2-ECA0-955B71C95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9CA149-CE8D-FD42-6A30-BE9988E709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FB1453-EC72-8FBF-0FC1-4C8ABC0B97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319D16-CC32-FE7E-BDF1-E7C18D6FAF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1896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4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5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5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5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5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5.xml"/></Relationships>
</file>

<file path=ppt/slideLayouts/_rels/slideLayout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5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5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5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5.xml"/></Relationships>
</file>

<file path=ppt/slideLayouts/_rels/slideLayout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5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F74667DA-87D4-3110-FCCC-294014FDC863}"/>
              </a:ext>
            </a:extLst>
          </p:cNvPr>
          <p:cNvSpPr/>
          <p:nvPr userDrawn="1"/>
        </p:nvSpPr>
        <p:spPr>
          <a:xfrm>
            <a:off x="4364667" y="0"/>
            <a:ext cx="8476523" cy="8476523"/>
          </a:xfrm>
          <a:prstGeom prst="ellipse">
            <a:avLst/>
          </a:prstGeom>
          <a:noFill/>
          <a:ln>
            <a:gradFill>
              <a:gsLst>
                <a:gs pos="0">
                  <a:srgbClr val="FFF489"/>
                </a:gs>
                <a:gs pos="10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35806C4-A92A-92C4-4A74-4633010B5465}"/>
              </a:ext>
            </a:extLst>
          </p:cNvPr>
          <p:cNvSpPr/>
          <p:nvPr userDrawn="1"/>
        </p:nvSpPr>
        <p:spPr>
          <a:xfrm>
            <a:off x="4673607" y="-124766"/>
            <a:ext cx="8167583" cy="8167583"/>
          </a:xfrm>
          <a:prstGeom prst="ellipse">
            <a:avLst/>
          </a:prstGeom>
          <a:pattFill prst="pct5">
            <a:fgClr>
              <a:srgbClr val="30328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rgbClr val="30328D"/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rgbClr val="30328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54549" y="5381269"/>
            <a:ext cx="5040313" cy="528998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2200" i="1">
                <a:solidFill>
                  <a:srgbClr val="30328D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7E27925-2EBF-C365-B79D-2F76032A80F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7573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18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097331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097331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7503DAB-1D40-4B12-AE2C-8585CCE324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807" y="6193340"/>
            <a:ext cx="249975" cy="3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69419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&amp;Sub/chapter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8199" y="2161641"/>
            <a:ext cx="1450975" cy="67252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 algn="l">
              <a:buNone/>
              <a:defRPr sz="44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8" hasCustomPrompt="1"/>
          </p:nvPr>
        </p:nvSpPr>
        <p:spPr>
          <a:xfrm>
            <a:off x="838200" y="2228893"/>
            <a:ext cx="1450975" cy="970868"/>
          </a:xfrm>
        </p:spPr>
        <p:txBody>
          <a:bodyPr>
            <a:noAutofit/>
          </a:bodyPr>
          <a:lstStyle>
            <a:lvl1pPr marL="0" indent="0" algn="l">
              <a:buNone/>
              <a:defRPr sz="800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##</a:t>
            </a:r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838200" y="3661260"/>
            <a:ext cx="3583193" cy="602832"/>
          </a:xfrm>
        </p:spPr>
        <p:txBody>
          <a:bodyPr lIns="0" tIns="0" rIns="0" bIns="0" anchor="b">
            <a:noAutofit/>
          </a:bodyPr>
          <a:lstStyle>
            <a:lvl1pPr marL="0" indent="0" algn="l">
              <a:buNone/>
              <a:defRPr sz="440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Chapter</a:t>
            </a:r>
            <a:r>
              <a:rPr lang="pt-PT"/>
              <a:t> </a:t>
            </a:r>
            <a:r>
              <a:rPr lang="pt-PT" err="1"/>
              <a:t>name</a:t>
            </a:r>
            <a:r>
              <a:rPr lang="pt-PT"/>
              <a:t> </a:t>
            </a:r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8200" y="4346600"/>
            <a:ext cx="3583193" cy="309348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8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250723" y="0"/>
            <a:ext cx="7941277" cy="6858001"/>
          </a:xfrm>
          <a:prstGeom prst="flowChartInputOutput">
            <a:avLst/>
          </a:prstGeo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35783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35"/>
          <p:cNvGrpSpPr/>
          <p:nvPr userDrawn="1"/>
        </p:nvGrpSpPr>
        <p:grpSpPr>
          <a:xfrm>
            <a:off x="-3" y="4106411"/>
            <a:ext cx="12192006" cy="2751594"/>
            <a:chOff x="-1" y="-1"/>
            <a:chExt cx="12192005" cy="2751592"/>
          </a:xfrm>
        </p:grpSpPr>
        <p:sp>
          <p:nvSpPr>
            <p:cNvPr id="44" name="Freeform 9"/>
            <p:cNvSpPr/>
            <p:nvPr/>
          </p:nvSpPr>
          <p:spPr>
            <a:xfrm>
              <a:off x="-2" y="-2"/>
              <a:ext cx="12192007" cy="1177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85" y="15953"/>
                  </a:moveTo>
                  <a:lnTo>
                    <a:pt x="21485" y="12023"/>
                  </a:lnTo>
                  <a:lnTo>
                    <a:pt x="21254" y="12925"/>
                  </a:lnTo>
                  <a:lnTo>
                    <a:pt x="21024" y="12925"/>
                  </a:lnTo>
                  <a:lnTo>
                    <a:pt x="21024" y="15225"/>
                  </a:lnTo>
                  <a:lnTo>
                    <a:pt x="20925" y="15225"/>
                  </a:lnTo>
                  <a:lnTo>
                    <a:pt x="20925" y="11208"/>
                  </a:lnTo>
                  <a:lnTo>
                    <a:pt x="20723" y="11208"/>
                  </a:lnTo>
                  <a:lnTo>
                    <a:pt x="20723" y="13711"/>
                  </a:lnTo>
                  <a:lnTo>
                    <a:pt x="20647" y="13711"/>
                  </a:lnTo>
                  <a:lnTo>
                    <a:pt x="20647" y="14934"/>
                  </a:lnTo>
                  <a:lnTo>
                    <a:pt x="20551" y="14934"/>
                  </a:lnTo>
                  <a:lnTo>
                    <a:pt x="20551" y="17845"/>
                  </a:lnTo>
                  <a:lnTo>
                    <a:pt x="20425" y="17845"/>
                  </a:lnTo>
                  <a:lnTo>
                    <a:pt x="20425" y="12023"/>
                  </a:lnTo>
                  <a:lnTo>
                    <a:pt x="20369" y="11702"/>
                  </a:lnTo>
                  <a:lnTo>
                    <a:pt x="20369" y="10392"/>
                  </a:lnTo>
                  <a:lnTo>
                    <a:pt x="20281" y="9985"/>
                  </a:lnTo>
                  <a:lnTo>
                    <a:pt x="20273" y="7889"/>
                  </a:lnTo>
                  <a:lnTo>
                    <a:pt x="20273" y="9985"/>
                  </a:lnTo>
                  <a:lnTo>
                    <a:pt x="20186" y="10392"/>
                  </a:lnTo>
                  <a:lnTo>
                    <a:pt x="20186" y="11702"/>
                  </a:lnTo>
                  <a:lnTo>
                    <a:pt x="20138" y="12110"/>
                  </a:lnTo>
                  <a:lnTo>
                    <a:pt x="20138" y="16651"/>
                  </a:lnTo>
                  <a:lnTo>
                    <a:pt x="19992" y="16651"/>
                  </a:lnTo>
                  <a:lnTo>
                    <a:pt x="19992" y="17466"/>
                  </a:lnTo>
                  <a:lnTo>
                    <a:pt x="19877" y="17466"/>
                  </a:lnTo>
                  <a:lnTo>
                    <a:pt x="19877" y="18660"/>
                  </a:lnTo>
                  <a:lnTo>
                    <a:pt x="19840" y="18660"/>
                  </a:lnTo>
                  <a:lnTo>
                    <a:pt x="19840" y="14643"/>
                  </a:lnTo>
                  <a:lnTo>
                    <a:pt x="19646" y="14643"/>
                  </a:lnTo>
                  <a:lnTo>
                    <a:pt x="19646" y="15836"/>
                  </a:lnTo>
                  <a:lnTo>
                    <a:pt x="19590" y="15836"/>
                  </a:lnTo>
                  <a:lnTo>
                    <a:pt x="19590" y="12721"/>
                  </a:lnTo>
                  <a:lnTo>
                    <a:pt x="19550" y="12721"/>
                  </a:lnTo>
                  <a:lnTo>
                    <a:pt x="19550" y="10596"/>
                  </a:lnTo>
                  <a:lnTo>
                    <a:pt x="19542" y="10596"/>
                  </a:lnTo>
                  <a:lnTo>
                    <a:pt x="19542" y="9985"/>
                  </a:lnTo>
                  <a:lnTo>
                    <a:pt x="19491" y="9985"/>
                  </a:lnTo>
                  <a:lnTo>
                    <a:pt x="19407" y="7889"/>
                  </a:lnTo>
                  <a:lnTo>
                    <a:pt x="19396" y="4134"/>
                  </a:lnTo>
                  <a:lnTo>
                    <a:pt x="19387" y="7889"/>
                  </a:lnTo>
                  <a:lnTo>
                    <a:pt x="19292" y="9898"/>
                  </a:lnTo>
                  <a:lnTo>
                    <a:pt x="19241" y="9898"/>
                  </a:lnTo>
                  <a:lnTo>
                    <a:pt x="19241" y="10509"/>
                  </a:lnTo>
                  <a:lnTo>
                    <a:pt x="19233" y="10596"/>
                  </a:lnTo>
                  <a:lnTo>
                    <a:pt x="19233" y="12721"/>
                  </a:lnTo>
                  <a:lnTo>
                    <a:pt x="19185" y="12721"/>
                  </a:lnTo>
                  <a:lnTo>
                    <a:pt x="19185" y="12925"/>
                  </a:lnTo>
                  <a:lnTo>
                    <a:pt x="19089" y="12605"/>
                  </a:lnTo>
                  <a:lnTo>
                    <a:pt x="19089" y="17059"/>
                  </a:lnTo>
                  <a:lnTo>
                    <a:pt x="19070" y="17059"/>
                  </a:lnTo>
                  <a:lnTo>
                    <a:pt x="19070" y="17466"/>
                  </a:lnTo>
                  <a:lnTo>
                    <a:pt x="19002" y="17466"/>
                  </a:lnTo>
                  <a:lnTo>
                    <a:pt x="19002" y="15137"/>
                  </a:lnTo>
                  <a:lnTo>
                    <a:pt x="18800" y="15137"/>
                  </a:lnTo>
                  <a:lnTo>
                    <a:pt x="18800" y="18049"/>
                  </a:lnTo>
                  <a:lnTo>
                    <a:pt x="18665" y="18049"/>
                  </a:lnTo>
                  <a:lnTo>
                    <a:pt x="18665" y="12809"/>
                  </a:lnTo>
                  <a:lnTo>
                    <a:pt x="18462" y="12809"/>
                  </a:lnTo>
                  <a:lnTo>
                    <a:pt x="18462" y="18369"/>
                  </a:lnTo>
                  <a:lnTo>
                    <a:pt x="18291" y="18369"/>
                  </a:lnTo>
                  <a:lnTo>
                    <a:pt x="18291" y="18049"/>
                  </a:lnTo>
                  <a:lnTo>
                    <a:pt x="18193" y="18049"/>
                  </a:lnTo>
                  <a:lnTo>
                    <a:pt x="18193" y="17350"/>
                  </a:lnTo>
                  <a:lnTo>
                    <a:pt x="18108" y="17350"/>
                  </a:lnTo>
                  <a:lnTo>
                    <a:pt x="18108" y="15429"/>
                  </a:lnTo>
                  <a:lnTo>
                    <a:pt x="18077" y="15429"/>
                  </a:lnTo>
                  <a:lnTo>
                    <a:pt x="18077" y="15341"/>
                  </a:lnTo>
                  <a:lnTo>
                    <a:pt x="17875" y="15341"/>
                  </a:lnTo>
                  <a:lnTo>
                    <a:pt x="17875" y="17554"/>
                  </a:lnTo>
                  <a:lnTo>
                    <a:pt x="17827" y="17554"/>
                  </a:lnTo>
                  <a:lnTo>
                    <a:pt x="17827" y="5065"/>
                  </a:lnTo>
                  <a:lnTo>
                    <a:pt x="17493" y="5065"/>
                  </a:lnTo>
                  <a:lnTo>
                    <a:pt x="17493" y="18456"/>
                  </a:lnTo>
                  <a:lnTo>
                    <a:pt x="17374" y="18456"/>
                  </a:lnTo>
                  <a:lnTo>
                    <a:pt x="17374" y="5065"/>
                  </a:lnTo>
                  <a:lnTo>
                    <a:pt x="17009" y="5065"/>
                  </a:lnTo>
                  <a:lnTo>
                    <a:pt x="17009" y="13129"/>
                  </a:lnTo>
                  <a:lnTo>
                    <a:pt x="16933" y="13129"/>
                  </a:lnTo>
                  <a:lnTo>
                    <a:pt x="16933" y="17350"/>
                  </a:lnTo>
                  <a:lnTo>
                    <a:pt x="16790" y="16535"/>
                  </a:lnTo>
                  <a:lnTo>
                    <a:pt x="16790" y="12809"/>
                  </a:lnTo>
                  <a:lnTo>
                    <a:pt x="16674" y="11702"/>
                  </a:lnTo>
                  <a:lnTo>
                    <a:pt x="16559" y="12809"/>
                  </a:lnTo>
                  <a:lnTo>
                    <a:pt x="16548" y="15021"/>
                  </a:lnTo>
                  <a:lnTo>
                    <a:pt x="16528" y="15021"/>
                  </a:lnTo>
                  <a:lnTo>
                    <a:pt x="16528" y="15545"/>
                  </a:lnTo>
                  <a:lnTo>
                    <a:pt x="16520" y="15545"/>
                  </a:lnTo>
                  <a:lnTo>
                    <a:pt x="16520" y="14119"/>
                  </a:lnTo>
                  <a:lnTo>
                    <a:pt x="16258" y="14119"/>
                  </a:lnTo>
                  <a:lnTo>
                    <a:pt x="16258" y="16535"/>
                  </a:lnTo>
                  <a:lnTo>
                    <a:pt x="16143" y="16535"/>
                  </a:lnTo>
                  <a:lnTo>
                    <a:pt x="16143" y="16942"/>
                  </a:lnTo>
                  <a:lnTo>
                    <a:pt x="16087" y="16942"/>
                  </a:lnTo>
                  <a:lnTo>
                    <a:pt x="16087" y="16535"/>
                  </a:lnTo>
                  <a:lnTo>
                    <a:pt x="16028" y="16535"/>
                  </a:lnTo>
                  <a:lnTo>
                    <a:pt x="16028" y="15225"/>
                  </a:lnTo>
                  <a:lnTo>
                    <a:pt x="15856" y="14643"/>
                  </a:lnTo>
                  <a:lnTo>
                    <a:pt x="15856" y="14322"/>
                  </a:lnTo>
                  <a:lnTo>
                    <a:pt x="15741" y="14322"/>
                  </a:lnTo>
                  <a:lnTo>
                    <a:pt x="15741" y="13915"/>
                  </a:lnTo>
                  <a:lnTo>
                    <a:pt x="15682" y="13915"/>
                  </a:lnTo>
                  <a:lnTo>
                    <a:pt x="15682" y="13624"/>
                  </a:lnTo>
                  <a:lnTo>
                    <a:pt x="15662" y="13507"/>
                  </a:lnTo>
                  <a:lnTo>
                    <a:pt x="15626" y="9490"/>
                  </a:lnTo>
                  <a:lnTo>
                    <a:pt x="15595" y="13624"/>
                  </a:lnTo>
                  <a:lnTo>
                    <a:pt x="15575" y="13624"/>
                  </a:lnTo>
                  <a:lnTo>
                    <a:pt x="15575" y="14439"/>
                  </a:lnTo>
                  <a:lnTo>
                    <a:pt x="15567" y="14439"/>
                  </a:lnTo>
                  <a:lnTo>
                    <a:pt x="15567" y="14643"/>
                  </a:lnTo>
                  <a:lnTo>
                    <a:pt x="15539" y="14643"/>
                  </a:lnTo>
                  <a:lnTo>
                    <a:pt x="15527" y="14730"/>
                  </a:lnTo>
                  <a:lnTo>
                    <a:pt x="15519" y="14730"/>
                  </a:lnTo>
                  <a:lnTo>
                    <a:pt x="15519" y="13915"/>
                  </a:lnTo>
                  <a:lnTo>
                    <a:pt x="15511" y="13915"/>
                  </a:lnTo>
                  <a:lnTo>
                    <a:pt x="15511" y="13420"/>
                  </a:lnTo>
                  <a:lnTo>
                    <a:pt x="15491" y="13420"/>
                  </a:lnTo>
                  <a:lnTo>
                    <a:pt x="15443" y="11906"/>
                  </a:lnTo>
                  <a:lnTo>
                    <a:pt x="15412" y="10392"/>
                  </a:lnTo>
                  <a:lnTo>
                    <a:pt x="15392" y="11906"/>
                  </a:lnTo>
                  <a:lnTo>
                    <a:pt x="15345" y="13333"/>
                  </a:lnTo>
                  <a:lnTo>
                    <a:pt x="15336" y="13333"/>
                  </a:lnTo>
                  <a:lnTo>
                    <a:pt x="15336" y="14322"/>
                  </a:lnTo>
                  <a:lnTo>
                    <a:pt x="15325" y="14322"/>
                  </a:lnTo>
                  <a:lnTo>
                    <a:pt x="15325" y="14817"/>
                  </a:lnTo>
                  <a:lnTo>
                    <a:pt x="15308" y="14817"/>
                  </a:lnTo>
                  <a:lnTo>
                    <a:pt x="15308" y="13711"/>
                  </a:lnTo>
                  <a:lnTo>
                    <a:pt x="15173" y="13711"/>
                  </a:lnTo>
                  <a:lnTo>
                    <a:pt x="15173" y="16855"/>
                  </a:lnTo>
                  <a:lnTo>
                    <a:pt x="15106" y="16855"/>
                  </a:lnTo>
                  <a:lnTo>
                    <a:pt x="15106" y="13012"/>
                  </a:lnTo>
                  <a:lnTo>
                    <a:pt x="14709" y="12925"/>
                  </a:lnTo>
                  <a:lnTo>
                    <a:pt x="14709" y="15953"/>
                  </a:lnTo>
                  <a:lnTo>
                    <a:pt x="14692" y="15953"/>
                  </a:lnTo>
                  <a:lnTo>
                    <a:pt x="14692" y="15632"/>
                  </a:lnTo>
                  <a:lnTo>
                    <a:pt x="14653" y="15632"/>
                  </a:lnTo>
                  <a:lnTo>
                    <a:pt x="14653" y="15137"/>
                  </a:lnTo>
                  <a:lnTo>
                    <a:pt x="14645" y="15137"/>
                  </a:lnTo>
                  <a:lnTo>
                    <a:pt x="14645" y="14031"/>
                  </a:lnTo>
                  <a:lnTo>
                    <a:pt x="14316" y="14031"/>
                  </a:lnTo>
                  <a:lnTo>
                    <a:pt x="14316" y="15836"/>
                  </a:lnTo>
                  <a:lnTo>
                    <a:pt x="14288" y="15836"/>
                  </a:lnTo>
                  <a:lnTo>
                    <a:pt x="14172" y="16447"/>
                  </a:lnTo>
                  <a:lnTo>
                    <a:pt x="14172" y="15953"/>
                  </a:lnTo>
                  <a:lnTo>
                    <a:pt x="14026" y="15953"/>
                  </a:lnTo>
                  <a:lnTo>
                    <a:pt x="14026" y="12314"/>
                  </a:lnTo>
                  <a:lnTo>
                    <a:pt x="13711" y="12401"/>
                  </a:lnTo>
                  <a:lnTo>
                    <a:pt x="13711" y="12721"/>
                  </a:lnTo>
                  <a:lnTo>
                    <a:pt x="13700" y="12721"/>
                  </a:lnTo>
                  <a:lnTo>
                    <a:pt x="13700" y="13216"/>
                  </a:lnTo>
                  <a:lnTo>
                    <a:pt x="13692" y="13216"/>
                  </a:lnTo>
                  <a:lnTo>
                    <a:pt x="13692" y="14322"/>
                  </a:lnTo>
                  <a:lnTo>
                    <a:pt x="13624" y="14322"/>
                  </a:lnTo>
                  <a:lnTo>
                    <a:pt x="13624" y="16739"/>
                  </a:lnTo>
                  <a:lnTo>
                    <a:pt x="13461" y="16739"/>
                  </a:lnTo>
                  <a:lnTo>
                    <a:pt x="13461" y="17641"/>
                  </a:lnTo>
                  <a:lnTo>
                    <a:pt x="13441" y="17641"/>
                  </a:lnTo>
                  <a:lnTo>
                    <a:pt x="13441" y="15021"/>
                  </a:lnTo>
                  <a:lnTo>
                    <a:pt x="13430" y="15021"/>
                  </a:lnTo>
                  <a:lnTo>
                    <a:pt x="13430" y="14439"/>
                  </a:lnTo>
                  <a:lnTo>
                    <a:pt x="13410" y="14439"/>
                  </a:lnTo>
                  <a:lnTo>
                    <a:pt x="13410" y="13711"/>
                  </a:lnTo>
                  <a:lnTo>
                    <a:pt x="13374" y="13333"/>
                  </a:lnTo>
                  <a:lnTo>
                    <a:pt x="13374" y="8995"/>
                  </a:lnTo>
                  <a:lnTo>
                    <a:pt x="13143" y="8267"/>
                  </a:lnTo>
                  <a:lnTo>
                    <a:pt x="12814" y="9082"/>
                  </a:lnTo>
                  <a:lnTo>
                    <a:pt x="12814" y="15429"/>
                  </a:lnTo>
                  <a:lnTo>
                    <a:pt x="12795" y="15429"/>
                  </a:lnTo>
                  <a:lnTo>
                    <a:pt x="12795" y="18165"/>
                  </a:lnTo>
                  <a:lnTo>
                    <a:pt x="12778" y="18165"/>
                  </a:lnTo>
                  <a:lnTo>
                    <a:pt x="12778" y="15953"/>
                  </a:lnTo>
                  <a:lnTo>
                    <a:pt x="12767" y="15836"/>
                  </a:lnTo>
                  <a:lnTo>
                    <a:pt x="12767" y="14235"/>
                  </a:lnTo>
                  <a:lnTo>
                    <a:pt x="12758" y="13624"/>
                  </a:lnTo>
                  <a:lnTo>
                    <a:pt x="12747" y="13915"/>
                  </a:lnTo>
                  <a:lnTo>
                    <a:pt x="12699" y="12605"/>
                  </a:lnTo>
                  <a:lnTo>
                    <a:pt x="12660" y="13915"/>
                  </a:lnTo>
                  <a:lnTo>
                    <a:pt x="12651" y="13711"/>
                  </a:lnTo>
                  <a:lnTo>
                    <a:pt x="12651" y="4949"/>
                  </a:lnTo>
                  <a:lnTo>
                    <a:pt x="12410" y="4337"/>
                  </a:lnTo>
                  <a:lnTo>
                    <a:pt x="12112" y="5153"/>
                  </a:lnTo>
                  <a:lnTo>
                    <a:pt x="12112" y="16244"/>
                  </a:lnTo>
                  <a:lnTo>
                    <a:pt x="12075" y="16244"/>
                  </a:lnTo>
                  <a:lnTo>
                    <a:pt x="12075" y="14119"/>
                  </a:lnTo>
                  <a:lnTo>
                    <a:pt x="12044" y="14119"/>
                  </a:lnTo>
                  <a:lnTo>
                    <a:pt x="12044" y="13333"/>
                  </a:lnTo>
                  <a:lnTo>
                    <a:pt x="12016" y="13333"/>
                  </a:lnTo>
                  <a:lnTo>
                    <a:pt x="12016" y="12809"/>
                  </a:lnTo>
                  <a:lnTo>
                    <a:pt x="11603" y="12809"/>
                  </a:lnTo>
                  <a:lnTo>
                    <a:pt x="11603" y="13420"/>
                  </a:lnTo>
                  <a:lnTo>
                    <a:pt x="11583" y="13420"/>
                  </a:lnTo>
                  <a:lnTo>
                    <a:pt x="11583" y="14119"/>
                  </a:lnTo>
                  <a:lnTo>
                    <a:pt x="11535" y="14119"/>
                  </a:lnTo>
                  <a:lnTo>
                    <a:pt x="11535" y="16447"/>
                  </a:lnTo>
                  <a:lnTo>
                    <a:pt x="11507" y="15545"/>
                  </a:lnTo>
                  <a:lnTo>
                    <a:pt x="11468" y="15545"/>
                  </a:lnTo>
                  <a:lnTo>
                    <a:pt x="11468" y="13012"/>
                  </a:lnTo>
                  <a:lnTo>
                    <a:pt x="11440" y="12809"/>
                  </a:lnTo>
                  <a:lnTo>
                    <a:pt x="11440" y="11615"/>
                  </a:lnTo>
                  <a:lnTo>
                    <a:pt x="11411" y="11615"/>
                  </a:lnTo>
                  <a:lnTo>
                    <a:pt x="11411" y="11295"/>
                  </a:lnTo>
                  <a:lnTo>
                    <a:pt x="11217" y="10305"/>
                  </a:lnTo>
                  <a:lnTo>
                    <a:pt x="11015" y="11295"/>
                  </a:lnTo>
                  <a:lnTo>
                    <a:pt x="11015" y="11615"/>
                  </a:lnTo>
                  <a:lnTo>
                    <a:pt x="10979" y="11615"/>
                  </a:lnTo>
                  <a:lnTo>
                    <a:pt x="10979" y="12809"/>
                  </a:lnTo>
                  <a:lnTo>
                    <a:pt x="10928" y="12809"/>
                  </a:lnTo>
                  <a:lnTo>
                    <a:pt x="10928" y="16651"/>
                  </a:lnTo>
                  <a:lnTo>
                    <a:pt x="10911" y="16651"/>
                  </a:lnTo>
                  <a:lnTo>
                    <a:pt x="10911" y="16156"/>
                  </a:lnTo>
                  <a:lnTo>
                    <a:pt x="10880" y="16156"/>
                  </a:lnTo>
                  <a:lnTo>
                    <a:pt x="10880" y="15137"/>
                  </a:lnTo>
                  <a:lnTo>
                    <a:pt x="10860" y="15137"/>
                  </a:lnTo>
                  <a:lnTo>
                    <a:pt x="10860" y="14817"/>
                  </a:lnTo>
                  <a:lnTo>
                    <a:pt x="10844" y="14817"/>
                  </a:lnTo>
                  <a:lnTo>
                    <a:pt x="10844" y="14526"/>
                  </a:lnTo>
                  <a:lnTo>
                    <a:pt x="10832" y="14526"/>
                  </a:lnTo>
                  <a:lnTo>
                    <a:pt x="10832" y="10509"/>
                  </a:lnTo>
                  <a:lnTo>
                    <a:pt x="10804" y="10392"/>
                  </a:lnTo>
                  <a:lnTo>
                    <a:pt x="10630" y="10392"/>
                  </a:lnTo>
                  <a:lnTo>
                    <a:pt x="10630" y="16855"/>
                  </a:lnTo>
                  <a:lnTo>
                    <a:pt x="10526" y="16855"/>
                  </a:lnTo>
                  <a:lnTo>
                    <a:pt x="10526" y="19358"/>
                  </a:lnTo>
                  <a:lnTo>
                    <a:pt x="10487" y="19358"/>
                  </a:lnTo>
                  <a:lnTo>
                    <a:pt x="10487" y="6666"/>
                  </a:lnTo>
                  <a:lnTo>
                    <a:pt x="10478" y="6666"/>
                  </a:lnTo>
                  <a:lnTo>
                    <a:pt x="10467" y="6579"/>
                  </a:lnTo>
                  <a:lnTo>
                    <a:pt x="10113" y="6579"/>
                  </a:lnTo>
                  <a:lnTo>
                    <a:pt x="10113" y="6666"/>
                  </a:lnTo>
                  <a:lnTo>
                    <a:pt x="10101" y="6666"/>
                  </a:lnTo>
                  <a:lnTo>
                    <a:pt x="10093" y="16535"/>
                  </a:lnTo>
                  <a:lnTo>
                    <a:pt x="9995" y="16447"/>
                  </a:lnTo>
                  <a:lnTo>
                    <a:pt x="9995" y="16331"/>
                  </a:lnTo>
                  <a:lnTo>
                    <a:pt x="9919" y="16331"/>
                  </a:lnTo>
                  <a:lnTo>
                    <a:pt x="9910" y="11906"/>
                  </a:lnTo>
                  <a:lnTo>
                    <a:pt x="9910" y="11411"/>
                  </a:lnTo>
                  <a:lnTo>
                    <a:pt x="9862" y="11411"/>
                  </a:lnTo>
                  <a:lnTo>
                    <a:pt x="9862" y="6754"/>
                  </a:lnTo>
                  <a:lnTo>
                    <a:pt x="9629" y="6754"/>
                  </a:lnTo>
                  <a:lnTo>
                    <a:pt x="9629" y="11295"/>
                  </a:lnTo>
                  <a:lnTo>
                    <a:pt x="9525" y="11295"/>
                  </a:lnTo>
                  <a:lnTo>
                    <a:pt x="9525" y="8675"/>
                  </a:lnTo>
                  <a:lnTo>
                    <a:pt x="9168" y="8675"/>
                  </a:lnTo>
                  <a:lnTo>
                    <a:pt x="9168" y="1630"/>
                  </a:lnTo>
                  <a:lnTo>
                    <a:pt x="9129" y="1019"/>
                  </a:lnTo>
                  <a:lnTo>
                    <a:pt x="9120" y="932"/>
                  </a:lnTo>
                  <a:lnTo>
                    <a:pt x="8898" y="1019"/>
                  </a:lnTo>
                  <a:lnTo>
                    <a:pt x="8878" y="1135"/>
                  </a:lnTo>
                  <a:lnTo>
                    <a:pt x="8870" y="1223"/>
                  </a:lnTo>
                  <a:lnTo>
                    <a:pt x="8870" y="1834"/>
                  </a:lnTo>
                  <a:lnTo>
                    <a:pt x="8862" y="1921"/>
                  </a:lnTo>
                  <a:lnTo>
                    <a:pt x="8862" y="2125"/>
                  </a:lnTo>
                  <a:lnTo>
                    <a:pt x="8850" y="14322"/>
                  </a:lnTo>
                  <a:lnTo>
                    <a:pt x="8811" y="13333"/>
                  </a:lnTo>
                  <a:lnTo>
                    <a:pt x="8811" y="11091"/>
                  </a:lnTo>
                  <a:lnTo>
                    <a:pt x="8802" y="9781"/>
                  </a:lnTo>
                  <a:lnTo>
                    <a:pt x="8802" y="6754"/>
                  </a:lnTo>
                  <a:lnTo>
                    <a:pt x="8794" y="6754"/>
                  </a:lnTo>
                  <a:lnTo>
                    <a:pt x="8783" y="6666"/>
                  </a:lnTo>
                  <a:lnTo>
                    <a:pt x="8774" y="6579"/>
                  </a:lnTo>
                  <a:lnTo>
                    <a:pt x="8774" y="6463"/>
                  </a:lnTo>
                  <a:lnTo>
                    <a:pt x="8763" y="6375"/>
                  </a:lnTo>
                  <a:lnTo>
                    <a:pt x="8755" y="6375"/>
                  </a:lnTo>
                  <a:lnTo>
                    <a:pt x="8755" y="6259"/>
                  </a:lnTo>
                  <a:lnTo>
                    <a:pt x="8746" y="6259"/>
                  </a:lnTo>
                  <a:lnTo>
                    <a:pt x="8746" y="6055"/>
                  </a:lnTo>
                  <a:lnTo>
                    <a:pt x="8668" y="6055"/>
                  </a:lnTo>
                  <a:lnTo>
                    <a:pt x="8668" y="6259"/>
                  </a:lnTo>
                  <a:lnTo>
                    <a:pt x="8648" y="6259"/>
                  </a:lnTo>
                  <a:lnTo>
                    <a:pt x="8648" y="6375"/>
                  </a:lnTo>
                  <a:lnTo>
                    <a:pt x="8639" y="6463"/>
                  </a:lnTo>
                  <a:lnTo>
                    <a:pt x="8639" y="6579"/>
                  </a:lnTo>
                  <a:lnTo>
                    <a:pt x="8620" y="6666"/>
                  </a:lnTo>
                  <a:lnTo>
                    <a:pt x="8620" y="6754"/>
                  </a:lnTo>
                  <a:lnTo>
                    <a:pt x="8611" y="6754"/>
                  </a:lnTo>
                  <a:lnTo>
                    <a:pt x="8611" y="9781"/>
                  </a:lnTo>
                  <a:lnTo>
                    <a:pt x="8600" y="11091"/>
                  </a:lnTo>
                  <a:lnTo>
                    <a:pt x="8600" y="14119"/>
                  </a:lnTo>
                  <a:lnTo>
                    <a:pt x="8580" y="14730"/>
                  </a:lnTo>
                  <a:lnTo>
                    <a:pt x="8544" y="14730"/>
                  </a:lnTo>
                  <a:lnTo>
                    <a:pt x="8544" y="14817"/>
                  </a:lnTo>
                  <a:lnTo>
                    <a:pt x="8524" y="14817"/>
                  </a:lnTo>
                  <a:lnTo>
                    <a:pt x="8524" y="4250"/>
                  </a:lnTo>
                  <a:lnTo>
                    <a:pt x="8398" y="3843"/>
                  </a:lnTo>
                  <a:lnTo>
                    <a:pt x="8389" y="4454"/>
                  </a:lnTo>
                  <a:lnTo>
                    <a:pt x="8389" y="11295"/>
                  </a:lnTo>
                  <a:lnTo>
                    <a:pt x="8322" y="11411"/>
                  </a:lnTo>
                  <a:lnTo>
                    <a:pt x="8322" y="10713"/>
                  </a:lnTo>
                  <a:lnTo>
                    <a:pt x="8330" y="10713"/>
                  </a:lnTo>
                  <a:lnTo>
                    <a:pt x="8330" y="10596"/>
                  </a:lnTo>
                  <a:lnTo>
                    <a:pt x="8341" y="10596"/>
                  </a:lnTo>
                  <a:lnTo>
                    <a:pt x="8330" y="7569"/>
                  </a:lnTo>
                  <a:lnTo>
                    <a:pt x="8322" y="7569"/>
                  </a:lnTo>
                  <a:lnTo>
                    <a:pt x="8215" y="5153"/>
                  </a:lnTo>
                  <a:lnTo>
                    <a:pt x="8111" y="5153"/>
                  </a:lnTo>
                  <a:lnTo>
                    <a:pt x="8012" y="7569"/>
                  </a:lnTo>
                  <a:lnTo>
                    <a:pt x="7996" y="7569"/>
                  </a:lnTo>
                  <a:lnTo>
                    <a:pt x="7996" y="10713"/>
                  </a:lnTo>
                  <a:lnTo>
                    <a:pt x="8004" y="10713"/>
                  </a:lnTo>
                  <a:lnTo>
                    <a:pt x="8004" y="16739"/>
                  </a:lnTo>
                  <a:lnTo>
                    <a:pt x="7984" y="16739"/>
                  </a:lnTo>
                  <a:lnTo>
                    <a:pt x="7984" y="19358"/>
                  </a:lnTo>
                  <a:lnTo>
                    <a:pt x="7965" y="19358"/>
                  </a:lnTo>
                  <a:lnTo>
                    <a:pt x="7965" y="18573"/>
                  </a:lnTo>
                  <a:lnTo>
                    <a:pt x="7956" y="18573"/>
                  </a:lnTo>
                  <a:lnTo>
                    <a:pt x="7956" y="14322"/>
                  </a:lnTo>
                  <a:lnTo>
                    <a:pt x="7965" y="14322"/>
                  </a:lnTo>
                  <a:lnTo>
                    <a:pt x="7965" y="9199"/>
                  </a:lnTo>
                  <a:lnTo>
                    <a:pt x="7945" y="9082"/>
                  </a:lnTo>
                  <a:lnTo>
                    <a:pt x="7945" y="7365"/>
                  </a:lnTo>
                  <a:lnTo>
                    <a:pt x="7928" y="7365"/>
                  </a:lnTo>
                  <a:lnTo>
                    <a:pt x="7917" y="7278"/>
                  </a:lnTo>
                  <a:lnTo>
                    <a:pt x="7889" y="7278"/>
                  </a:lnTo>
                  <a:lnTo>
                    <a:pt x="7861" y="7161"/>
                  </a:lnTo>
                  <a:lnTo>
                    <a:pt x="7841" y="7278"/>
                  </a:lnTo>
                  <a:lnTo>
                    <a:pt x="7802" y="7278"/>
                  </a:lnTo>
                  <a:lnTo>
                    <a:pt x="7802" y="7365"/>
                  </a:lnTo>
                  <a:lnTo>
                    <a:pt x="7782" y="7365"/>
                  </a:lnTo>
                  <a:lnTo>
                    <a:pt x="7782" y="9082"/>
                  </a:lnTo>
                  <a:lnTo>
                    <a:pt x="7762" y="9199"/>
                  </a:lnTo>
                  <a:lnTo>
                    <a:pt x="7762" y="14322"/>
                  </a:lnTo>
                  <a:lnTo>
                    <a:pt x="7774" y="14322"/>
                  </a:lnTo>
                  <a:lnTo>
                    <a:pt x="7774" y="18573"/>
                  </a:lnTo>
                  <a:lnTo>
                    <a:pt x="7734" y="18573"/>
                  </a:lnTo>
                  <a:lnTo>
                    <a:pt x="7734" y="15137"/>
                  </a:lnTo>
                  <a:lnTo>
                    <a:pt x="7639" y="15021"/>
                  </a:lnTo>
                  <a:lnTo>
                    <a:pt x="7630" y="15021"/>
                  </a:lnTo>
                  <a:lnTo>
                    <a:pt x="7630" y="15225"/>
                  </a:lnTo>
                  <a:lnTo>
                    <a:pt x="7580" y="15225"/>
                  </a:lnTo>
                  <a:lnTo>
                    <a:pt x="7580" y="14439"/>
                  </a:lnTo>
                  <a:lnTo>
                    <a:pt x="7571" y="14439"/>
                  </a:lnTo>
                  <a:lnTo>
                    <a:pt x="7571" y="13420"/>
                  </a:lnTo>
                  <a:lnTo>
                    <a:pt x="7495" y="13420"/>
                  </a:lnTo>
                  <a:lnTo>
                    <a:pt x="7495" y="12925"/>
                  </a:lnTo>
                  <a:lnTo>
                    <a:pt x="7436" y="12925"/>
                  </a:lnTo>
                  <a:lnTo>
                    <a:pt x="7436" y="13827"/>
                  </a:lnTo>
                  <a:lnTo>
                    <a:pt x="7428" y="13827"/>
                  </a:lnTo>
                  <a:lnTo>
                    <a:pt x="7428" y="14730"/>
                  </a:lnTo>
                  <a:lnTo>
                    <a:pt x="7416" y="14730"/>
                  </a:lnTo>
                  <a:lnTo>
                    <a:pt x="7416" y="15137"/>
                  </a:lnTo>
                  <a:lnTo>
                    <a:pt x="7397" y="15137"/>
                  </a:lnTo>
                  <a:lnTo>
                    <a:pt x="7397" y="14730"/>
                  </a:lnTo>
                  <a:lnTo>
                    <a:pt x="7380" y="14730"/>
                  </a:lnTo>
                  <a:lnTo>
                    <a:pt x="7380" y="14439"/>
                  </a:lnTo>
                  <a:lnTo>
                    <a:pt x="7360" y="14439"/>
                  </a:lnTo>
                  <a:lnTo>
                    <a:pt x="7360" y="12809"/>
                  </a:lnTo>
                  <a:lnTo>
                    <a:pt x="7262" y="12809"/>
                  </a:lnTo>
                  <a:lnTo>
                    <a:pt x="7262" y="14730"/>
                  </a:lnTo>
                  <a:lnTo>
                    <a:pt x="7253" y="14730"/>
                  </a:lnTo>
                  <a:lnTo>
                    <a:pt x="7253" y="17350"/>
                  </a:lnTo>
                  <a:lnTo>
                    <a:pt x="7206" y="17350"/>
                  </a:lnTo>
                  <a:lnTo>
                    <a:pt x="7206" y="14817"/>
                  </a:lnTo>
                  <a:lnTo>
                    <a:pt x="7186" y="13507"/>
                  </a:lnTo>
                  <a:lnTo>
                    <a:pt x="7186" y="9082"/>
                  </a:lnTo>
                  <a:lnTo>
                    <a:pt x="7166" y="8675"/>
                  </a:lnTo>
                  <a:lnTo>
                    <a:pt x="7166" y="4658"/>
                  </a:lnTo>
                  <a:lnTo>
                    <a:pt x="7158" y="4337"/>
                  </a:lnTo>
                  <a:lnTo>
                    <a:pt x="7147" y="4337"/>
                  </a:lnTo>
                  <a:lnTo>
                    <a:pt x="7147" y="4134"/>
                  </a:lnTo>
                  <a:lnTo>
                    <a:pt x="7138" y="4134"/>
                  </a:lnTo>
                  <a:lnTo>
                    <a:pt x="7138" y="3930"/>
                  </a:lnTo>
                  <a:lnTo>
                    <a:pt x="7130" y="3930"/>
                  </a:lnTo>
                  <a:lnTo>
                    <a:pt x="7130" y="3551"/>
                  </a:lnTo>
                  <a:lnTo>
                    <a:pt x="7023" y="3551"/>
                  </a:lnTo>
                  <a:lnTo>
                    <a:pt x="7023" y="3930"/>
                  </a:lnTo>
                  <a:lnTo>
                    <a:pt x="7003" y="3930"/>
                  </a:lnTo>
                  <a:lnTo>
                    <a:pt x="7003" y="4337"/>
                  </a:lnTo>
                  <a:lnTo>
                    <a:pt x="6995" y="4337"/>
                  </a:lnTo>
                  <a:lnTo>
                    <a:pt x="6984" y="4658"/>
                  </a:lnTo>
                  <a:lnTo>
                    <a:pt x="6984" y="8675"/>
                  </a:lnTo>
                  <a:lnTo>
                    <a:pt x="6964" y="9082"/>
                  </a:lnTo>
                  <a:lnTo>
                    <a:pt x="6964" y="12809"/>
                  </a:lnTo>
                  <a:lnTo>
                    <a:pt x="6936" y="12809"/>
                  </a:lnTo>
                  <a:lnTo>
                    <a:pt x="6936" y="12925"/>
                  </a:lnTo>
                  <a:lnTo>
                    <a:pt x="6927" y="12925"/>
                  </a:lnTo>
                  <a:lnTo>
                    <a:pt x="6927" y="13012"/>
                  </a:lnTo>
                  <a:lnTo>
                    <a:pt x="6916" y="13012"/>
                  </a:lnTo>
                  <a:lnTo>
                    <a:pt x="6916" y="15225"/>
                  </a:lnTo>
                  <a:lnTo>
                    <a:pt x="6908" y="15545"/>
                  </a:lnTo>
                  <a:lnTo>
                    <a:pt x="6908" y="7365"/>
                  </a:lnTo>
                  <a:lnTo>
                    <a:pt x="6820" y="7365"/>
                  </a:lnTo>
                  <a:lnTo>
                    <a:pt x="6820" y="7278"/>
                  </a:lnTo>
                  <a:lnTo>
                    <a:pt x="6801" y="7278"/>
                  </a:lnTo>
                  <a:lnTo>
                    <a:pt x="6801" y="7365"/>
                  </a:lnTo>
                  <a:lnTo>
                    <a:pt x="6725" y="7365"/>
                  </a:lnTo>
                  <a:lnTo>
                    <a:pt x="6725" y="7278"/>
                  </a:lnTo>
                  <a:lnTo>
                    <a:pt x="6714" y="7278"/>
                  </a:lnTo>
                  <a:lnTo>
                    <a:pt x="6714" y="7365"/>
                  </a:lnTo>
                  <a:lnTo>
                    <a:pt x="6629" y="7278"/>
                  </a:lnTo>
                  <a:lnTo>
                    <a:pt x="6629" y="8267"/>
                  </a:lnTo>
                  <a:lnTo>
                    <a:pt x="6618" y="8267"/>
                  </a:lnTo>
                  <a:lnTo>
                    <a:pt x="6629" y="9199"/>
                  </a:lnTo>
                  <a:lnTo>
                    <a:pt x="6629" y="13827"/>
                  </a:lnTo>
                  <a:lnTo>
                    <a:pt x="6522" y="13827"/>
                  </a:lnTo>
                  <a:lnTo>
                    <a:pt x="6522" y="14119"/>
                  </a:lnTo>
                  <a:lnTo>
                    <a:pt x="6514" y="14119"/>
                  </a:lnTo>
                  <a:lnTo>
                    <a:pt x="6455" y="14235"/>
                  </a:lnTo>
                  <a:lnTo>
                    <a:pt x="6455" y="15137"/>
                  </a:lnTo>
                  <a:lnTo>
                    <a:pt x="6416" y="15021"/>
                  </a:lnTo>
                  <a:lnTo>
                    <a:pt x="6379" y="15021"/>
                  </a:lnTo>
                  <a:lnTo>
                    <a:pt x="6379" y="8879"/>
                  </a:lnTo>
                  <a:lnTo>
                    <a:pt x="6359" y="8471"/>
                  </a:lnTo>
                  <a:lnTo>
                    <a:pt x="6359" y="8180"/>
                  </a:lnTo>
                  <a:lnTo>
                    <a:pt x="6348" y="8064"/>
                  </a:lnTo>
                  <a:lnTo>
                    <a:pt x="6070" y="8180"/>
                  </a:lnTo>
                  <a:lnTo>
                    <a:pt x="6070" y="16040"/>
                  </a:lnTo>
                  <a:lnTo>
                    <a:pt x="6030" y="16040"/>
                  </a:lnTo>
                  <a:lnTo>
                    <a:pt x="6030" y="16156"/>
                  </a:lnTo>
                  <a:lnTo>
                    <a:pt x="5994" y="15953"/>
                  </a:lnTo>
                  <a:lnTo>
                    <a:pt x="5994" y="2533"/>
                  </a:lnTo>
                  <a:lnTo>
                    <a:pt x="5983" y="2445"/>
                  </a:lnTo>
                  <a:lnTo>
                    <a:pt x="5963" y="2329"/>
                  </a:lnTo>
                  <a:lnTo>
                    <a:pt x="5926" y="2242"/>
                  </a:lnTo>
                  <a:lnTo>
                    <a:pt x="5887" y="2125"/>
                  </a:lnTo>
                  <a:lnTo>
                    <a:pt x="5820" y="2125"/>
                  </a:lnTo>
                  <a:lnTo>
                    <a:pt x="5820" y="1019"/>
                  </a:lnTo>
                  <a:lnTo>
                    <a:pt x="5800" y="0"/>
                  </a:lnTo>
                  <a:lnTo>
                    <a:pt x="5752" y="116"/>
                  </a:lnTo>
                  <a:lnTo>
                    <a:pt x="5713" y="116"/>
                  </a:lnTo>
                  <a:lnTo>
                    <a:pt x="5676" y="204"/>
                  </a:lnTo>
                  <a:lnTo>
                    <a:pt x="5648" y="320"/>
                  </a:lnTo>
                  <a:lnTo>
                    <a:pt x="5628" y="408"/>
                  </a:lnTo>
                  <a:lnTo>
                    <a:pt x="5628" y="17845"/>
                  </a:lnTo>
                  <a:lnTo>
                    <a:pt x="5617" y="17961"/>
                  </a:lnTo>
                  <a:lnTo>
                    <a:pt x="5609" y="17961"/>
                  </a:lnTo>
                  <a:lnTo>
                    <a:pt x="5609" y="15137"/>
                  </a:lnTo>
                  <a:lnTo>
                    <a:pt x="5598" y="14643"/>
                  </a:lnTo>
                  <a:lnTo>
                    <a:pt x="5598" y="14235"/>
                  </a:lnTo>
                  <a:lnTo>
                    <a:pt x="5589" y="13827"/>
                  </a:lnTo>
                  <a:lnTo>
                    <a:pt x="5581" y="13624"/>
                  </a:lnTo>
                  <a:lnTo>
                    <a:pt x="5581" y="13420"/>
                  </a:lnTo>
                  <a:lnTo>
                    <a:pt x="5513" y="13420"/>
                  </a:lnTo>
                  <a:lnTo>
                    <a:pt x="5502" y="13624"/>
                  </a:lnTo>
                  <a:lnTo>
                    <a:pt x="5502" y="13827"/>
                  </a:lnTo>
                  <a:lnTo>
                    <a:pt x="5493" y="14119"/>
                  </a:lnTo>
                  <a:lnTo>
                    <a:pt x="5493" y="14526"/>
                  </a:lnTo>
                  <a:lnTo>
                    <a:pt x="5482" y="9898"/>
                  </a:lnTo>
                  <a:lnTo>
                    <a:pt x="5482" y="8471"/>
                  </a:lnTo>
                  <a:lnTo>
                    <a:pt x="5474" y="8064"/>
                  </a:lnTo>
                  <a:lnTo>
                    <a:pt x="5474" y="7773"/>
                  </a:lnTo>
                  <a:lnTo>
                    <a:pt x="5463" y="7365"/>
                  </a:lnTo>
                  <a:lnTo>
                    <a:pt x="5454" y="6957"/>
                  </a:lnTo>
                  <a:lnTo>
                    <a:pt x="5454" y="6666"/>
                  </a:lnTo>
                  <a:lnTo>
                    <a:pt x="5446" y="6259"/>
                  </a:lnTo>
                  <a:lnTo>
                    <a:pt x="5434" y="5968"/>
                  </a:lnTo>
                  <a:lnTo>
                    <a:pt x="5426" y="5647"/>
                  </a:lnTo>
                  <a:lnTo>
                    <a:pt x="5426" y="5560"/>
                  </a:lnTo>
                  <a:lnTo>
                    <a:pt x="5434" y="5560"/>
                  </a:lnTo>
                  <a:lnTo>
                    <a:pt x="5434" y="5444"/>
                  </a:lnTo>
                  <a:lnTo>
                    <a:pt x="5426" y="5444"/>
                  </a:lnTo>
                  <a:lnTo>
                    <a:pt x="5426" y="5065"/>
                  </a:lnTo>
                  <a:lnTo>
                    <a:pt x="5415" y="4949"/>
                  </a:lnTo>
                  <a:lnTo>
                    <a:pt x="5415" y="4454"/>
                  </a:lnTo>
                  <a:lnTo>
                    <a:pt x="5406" y="4337"/>
                  </a:lnTo>
                  <a:lnTo>
                    <a:pt x="5212" y="4337"/>
                  </a:lnTo>
                  <a:lnTo>
                    <a:pt x="5204" y="4454"/>
                  </a:lnTo>
                  <a:lnTo>
                    <a:pt x="5204" y="5065"/>
                  </a:lnTo>
                  <a:lnTo>
                    <a:pt x="5195" y="5065"/>
                  </a:lnTo>
                  <a:lnTo>
                    <a:pt x="5195" y="5764"/>
                  </a:lnTo>
                  <a:lnTo>
                    <a:pt x="5184" y="5968"/>
                  </a:lnTo>
                  <a:lnTo>
                    <a:pt x="5184" y="6055"/>
                  </a:lnTo>
                  <a:lnTo>
                    <a:pt x="5176" y="6259"/>
                  </a:lnTo>
                  <a:lnTo>
                    <a:pt x="5176" y="6463"/>
                  </a:lnTo>
                  <a:lnTo>
                    <a:pt x="5165" y="6666"/>
                  </a:lnTo>
                  <a:lnTo>
                    <a:pt x="5165" y="6957"/>
                  </a:lnTo>
                  <a:lnTo>
                    <a:pt x="5156" y="7161"/>
                  </a:lnTo>
                  <a:lnTo>
                    <a:pt x="5156" y="7569"/>
                  </a:lnTo>
                  <a:lnTo>
                    <a:pt x="5148" y="7685"/>
                  </a:lnTo>
                  <a:lnTo>
                    <a:pt x="5148" y="8471"/>
                  </a:lnTo>
                  <a:lnTo>
                    <a:pt x="5136" y="8791"/>
                  </a:lnTo>
                  <a:lnTo>
                    <a:pt x="5136" y="9898"/>
                  </a:lnTo>
                  <a:lnTo>
                    <a:pt x="5128" y="14235"/>
                  </a:lnTo>
                  <a:lnTo>
                    <a:pt x="5069" y="14235"/>
                  </a:lnTo>
                  <a:lnTo>
                    <a:pt x="5080" y="2620"/>
                  </a:lnTo>
                  <a:lnTo>
                    <a:pt x="5080" y="1223"/>
                  </a:lnTo>
                  <a:lnTo>
                    <a:pt x="4664" y="1135"/>
                  </a:lnTo>
                  <a:lnTo>
                    <a:pt x="4656" y="1310"/>
                  </a:lnTo>
                  <a:lnTo>
                    <a:pt x="4664" y="2736"/>
                  </a:lnTo>
                  <a:lnTo>
                    <a:pt x="4664" y="14119"/>
                  </a:lnTo>
                  <a:lnTo>
                    <a:pt x="4656" y="14119"/>
                  </a:lnTo>
                  <a:lnTo>
                    <a:pt x="4656" y="13507"/>
                  </a:lnTo>
                  <a:lnTo>
                    <a:pt x="4628" y="13507"/>
                  </a:lnTo>
                  <a:lnTo>
                    <a:pt x="4628" y="12925"/>
                  </a:lnTo>
                  <a:lnTo>
                    <a:pt x="4597" y="12925"/>
                  </a:lnTo>
                  <a:lnTo>
                    <a:pt x="4597" y="12401"/>
                  </a:lnTo>
                  <a:lnTo>
                    <a:pt x="4512" y="12314"/>
                  </a:lnTo>
                  <a:lnTo>
                    <a:pt x="4512" y="11702"/>
                  </a:lnTo>
                  <a:lnTo>
                    <a:pt x="4445" y="11702"/>
                  </a:lnTo>
                  <a:lnTo>
                    <a:pt x="4445" y="12314"/>
                  </a:lnTo>
                  <a:lnTo>
                    <a:pt x="4445" y="10800"/>
                  </a:lnTo>
                  <a:lnTo>
                    <a:pt x="4425" y="8267"/>
                  </a:lnTo>
                  <a:lnTo>
                    <a:pt x="4425" y="7773"/>
                  </a:lnTo>
                  <a:lnTo>
                    <a:pt x="4414" y="7569"/>
                  </a:lnTo>
                  <a:lnTo>
                    <a:pt x="4310" y="7889"/>
                  </a:lnTo>
                  <a:lnTo>
                    <a:pt x="4310" y="8064"/>
                  </a:lnTo>
                  <a:lnTo>
                    <a:pt x="4290" y="8064"/>
                  </a:lnTo>
                  <a:lnTo>
                    <a:pt x="4290" y="7889"/>
                  </a:lnTo>
                  <a:lnTo>
                    <a:pt x="4231" y="7685"/>
                  </a:lnTo>
                  <a:lnTo>
                    <a:pt x="4223" y="8267"/>
                  </a:lnTo>
                  <a:lnTo>
                    <a:pt x="4214" y="10887"/>
                  </a:lnTo>
                  <a:lnTo>
                    <a:pt x="4214" y="13711"/>
                  </a:lnTo>
                  <a:lnTo>
                    <a:pt x="4223" y="15749"/>
                  </a:lnTo>
                  <a:lnTo>
                    <a:pt x="4214" y="15749"/>
                  </a:lnTo>
                  <a:lnTo>
                    <a:pt x="4214" y="15021"/>
                  </a:lnTo>
                  <a:lnTo>
                    <a:pt x="4195" y="15021"/>
                  </a:lnTo>
                  <a:lnTo>
                    <a:pt x="4195" y="14730"/>
                  </a:lnTo>
                  <a:lnTo>
                    <a:pt x="4175" y="14730"/>
                  </a:lnTo>
                  <a:lnTo>
                    <a:pt x="4175" y="14119"/>
                  </a:lnTo>
                  <a:lnTo>
                    <a:pt x="4147" y="14119"/>
                  </a:lnTo>
                  <a:lnTo>
                    <a:pt x="4147" y="14235"/>
                  </a:lnTo>
                  <a:lnTo>
                    <a:pt x="4096" y="14235"/>
                  </a:lnTo>
                  <a:lnTo>
                    <a:pt x="4096" y="14119"/>
                  </a:lnTo>
                  <a:lnTo>
                    <a:pt x="4048" y="14119"/>
                  </a:lnTo>
                  <a:lnTo>
                    <a:pt x="4048" y="13711"/>
                  </a:lnTo>
                  <a:lnTo>
                    <a:pt x="4040" y="13507"/>
                  </a:lnTo>
                  <a:lnTo>
                    <a:pt x="3944" y="13507"/>
                  </a:lnTo>
                  <a:lnTo>
                    <a:pt x="3944" y="14119"/>
                  </a:lnTo>
                  <a:lnTo>
                    <a:pt x="3885" y="14119"/>
                  </a:lnTo>
                  <a:lnTo>
                    <a:pt x="3885" y="14235"/>
                  </a:lnTo>
                  <a:lnTo>
                    <a:pt x="3849" y="14235"/>
                  </a:lnTo>
                  <a:lnTo>
                    <a:pt x="3849" y="14119"/>
                  </a:lnTo>
                  <a:lnTo>
                    <a:pt x="3838" y="14119"/>
                  </a:lnTo>
                  <a:lnTo>
                    <a:pt x="3829" y="14031"/>
                  </a:lnTo>
                  <a:lnTo>
                    <a:pt x="3818" y="14031"/>
                  </a:lnTo>
                  <a:lnTo>
                    <a:pt x="3818" y="14119"/>
                  </a:lnTo>
                  <a:lnTo>
                    <a:pt x="3809" y="14119"/>
                  </a:lnTo>
                  <a:lnTo>
                    <a:pt x="3809" y="14730"/>
                  </a:lnTo>
                  <a:lnTo>
                    <a:pt x="3790" y="14730"/>
                  </a:lnTo>
                  <a:lnTo>
                    <a:pt x="3790" y="15021"/>
                  </a:lnTo>
                  <a:lnTo>
                    <a:pt x="3770" y="15021"/>
                  </a:lnTo>
                  <a:lnTo>
                    <a:pt x="3770" y="15749"/>
                  </a:lnTo>
                  <a:lnTo>
                    <a:pt x="3762" y="15749"/>
                  </a:lnTo>
                  <a:lnTo>
                    <a:pt x="3762" y="8064"/>
                  </a:lnTo>
                  <a:lnTo>
                    <a:pt x="3742" y="7976"/>
                  </a:lnTo>
                  <a:lnTo>
                    <a:pt x="3742" y="6579"/>
                  </a:lnTo>
                  <a:lnTo>
                    <a:pt x="3663" y="6259"/>
                  </a:lnTo>
                  <a:lnTo>
                    <a:pt x="3615" y="6259"/>
                  </a:lnTo>
                  <a:lnTo>
                    <a:pt x="3531" y="6463"/>
                  </a:lnTo>
                  <a:lnTo>
                    <a:pt x="3531" y="7889"/>
                  </a:lnTo>
                  <a:lnTo>
                    <a:pt x="3500" y="7976"/>
                  </a:lnTo>
                  <a:lnTo>
                    <a:pt x="3500" y="10800"/>
                  </a:lnTo>
                  <a:lnTo>
                    <a:pt x="3385" y="10800"/>
                  </a:lnTo>
                  <a:lnTo>
                    <a:pt x="3385" y="1630"/>
                  </a:lnTo>
                  <a:lnTo>
                    <a:pt x="3126" y="1630"/>
                  </a:lnTo>
                  <a:lnTo>
                    <a:pt x="3126" y="10800"/>
                  </a:lnTo>
                  <a:lnTo>
                    <a:pt x="3011" y="10800"/>
                  </a:lnTo>
                  <a:lnTo>
                    <a:pt x="3011" y="10713"/>
                  </a:lnTo>
                  <a:lnTo>
                    <a:pt x="3019" y="10392"/>
                  </a:lnTo>
                  <a:lnTo>
                    <a:pt x="3011" y="10392"/>
                  </a:lnTo>
                  <a:lnTo>
                    <a:pt x="3011" y="8267"/>
                  </a:lnTo>
                  <a:lnTo>
                    <a:pt x="3000" y="8267"/>
                  </a:lnTo>
                  <a:lnTo>
                    <a:pt x="3000" y="7773"/>
                  </a:lnTo>
                  <a:lnTo>
                    <a:pt x="3011" y="7569"/>
                  </a:lnTo>
                  <a:lnTo>
                    <a:pt x="3000" y="7569"/>
                  </a:lnTo>
                  <a:lnTo>
                    <a:pt x="3000" y="6463"/>
                  </a:lnTo>
                  <a:lnTo>
                    <a:pt x="2991" y="6463"/>
                  </a:lnTo>
                  <a:lnTo>
                    <a:pt x="3000" y="6259"/>
                  </a:lnTo>
                  <a:lnTo>
                    <a:pt x="2991" y="6259"/>
                  </a:lnTo>
                  <a:lnTo>
                    <a:pt x="3000" y="6055"/>
                  </a:lnTo>
                  <a:lnTo>
                    <a:pt x="2991" y="6055"/>
                  </a:lnTo>
                  <a:lnTo>
                    <a:pt x="3000" y="6055"/>
                  </a:lnTo>
                  <a:lnTo>
                    <a:pt x="2991" y="6055"/>
                  </a:lnTo>
                  <a:lnTo>
                    <a:pt x="3000" y="5764"/>
                  </a:lnTo>
                  <a:lnTo>
                    <a:pt x="2991" y="5764"/>
                  </a:lnTo>
                  <a:lnTo>
                    <a:pt x="2991" y="5560"/>
                  </a:lnTo>
                  <a:lnTo>
                    <a:pt x="2980" y="5444"/>
                  </a:lnTo>
                  <a:lnTo>
                    <a:pt x="2980" y="5269"/>
                  </a:lnTo>
                  <a:lnTo>
                    <a:pt x="2972" y="5269"/>
                  </a:lnTo>
                  <a:lnTo>
                    <a:pt x="2980" y="5153"/>
                  </a:lnTo>
                  <a:lnTo>
                    <a:pt x="2972" y="5153"/>
                  </a:lnTo>
                  <a:lnTo>
                    <a:pt x="2972" y="4949"/>
                  </a:lnTo>
                  <a:lnTo>
                    <a:pt x="2963" y="4949"/>
                  </a:lnTo>
                  <a:lnTo>
                    <a:pt x="2963" y="4745"/>
                  </a:lnTo>
                  <a:lnTo>
                    <a:pt x="2952" y="4658"/>
                  </a:lnTo>
                  <a:lnTo>
                    <a:pt x="2952" y="4541"/>
                  </a:lnTo>
                  <a:lnTo>
                    <a:pt x="2944" y="4337"/>
                  </a:lnTo>
                  <a:lnTo>
                    <a:pt x="2932" y="4337"/>
                  </a:lnTo>
                  <a:lnTo>
                    <a:pt x="2932" y="4134"/>
                  </a:lnTo>
                  <a:lnTo>
                    <a:pt x="2924" y="4134"/>
                  </a:lnTo>
                  <a:lnTo>
                    <a:pt x="2915" y="3930"/>
                  </a:lnTo>
                  <a:lnTo>
                    <a:pt x="2915" y="3843"/>
                  </a:lnTo>
                  <a:lnTo>
                    <a:pt x="2924" y="3551"/>
                  </a:lnTo>
                  <a:lnTo>
                    <a:pt x="2924" y="3231"/>
                  </a:lnTo>
                  <a:lnTo>
                    <a:pt x="2904" y="3348"/>
                  </a:lnTo>
                  <a:lnTo>
                    <a:pt x="2904" y="2533"/>
                  </a:lnTo>
                  <a:lnTo>
                    <a:pt x="2896" y="3231"/>
                  </a:lnTo>
                  <a:lnTo>
                    <a:pt x="2896" y="3348"/>
                  </a:lnTo>
                  <a:lnTo>
                    <a:pt x="2884" y="3348"/>
                  </a:lnTo>
                  <a:lnTo>
                    <a:pt x="2884" y="3843"/>
                  </a:lnTo>
                  <a:lnTo>
                    <a:pt x="2876" y="4250"/>
                  </a:lnTo>
                  <a:lnTo>
                    <a:pt x="2856" y="4250"/>
                  </a:lnTo>
                  <a:lnTo>
                    <a:pt x="2865" y="4454"/>
                  </a:lnTo>
                  <a:lnTo>
                    <a:pt x="2837" y="4454"/>
                  </a:lnTo>
                  <a:lnTo>
                    <a:pt x="2848" y="4658"/>
                  </a:lnTo>
                  <a:lnTo>
                    <a:pt x="2828" y="4658"/>
                  </a:lnTo>
                  <a:lnTo>
                    <a:pt x="2828" y="4949"/>
                  </a:lnTo>
                  <a:lnTo>
                    <a:pt x="2817" y="4949"/>
                  </a:lnTo>
                  <a:lnTo>
                    <a:pt x="2817" y="5153"/>
                  </a:lnTo>
                  <a:lnTo>
                    <a:pt x="2809" y="5269"/>
                  </a:lnTo>
                  <a:lnTo>
                    <a:pt x="2809" y="6957"/>
                  </a:lnTo>
                  <a:lnTo>
                    <a:pt x="2797" y="7074"/>
                  </a:lnTo>
                  <a:lnTo>
                    <a:pt x="2809" y="7278"/>
                  </a:lnTo>
                  <a:lnTo>
                    <a:pt x="2809" y="7685"/>
                  </a:lnTo>
                  <a:lnTo>
                    <a:pt x="2797" y="7685"/>
                  </a:lnTo>
                  <a:lnTo>
                    <a:pt x="2797" y="9199"/>
                  </a:lnTo>
                  <a:lnTo>
                    <a:pt x="2789" y="9286"/>
                  </a:lnTo>
                  <a:lnTo>
                    <a:pt x="2797" y="9490"/>
                  </a:lnTo>
                  <a:lnTo>
                    <a:pt x="2797" y="10509"/>
                  </a:lnTo>
                  <a:lnTo>
                    <a:pt x="2789" y="10509"/>
                  </a:lnTo>
                  <a:lnTo>
                    <a:pt x="2789" y="13915"/>
                  </a:lnTo>
                  <a:lnTo>
                    <a:pt x="2780" y="13915"/>
                  </a:lnTo>
                  <a:lnTo>
                    <a:pt x="2789" y="14322"/>
                  </a:lnTo>
                  <a:lnTo>
                    <a:pt x="2789" y="16156"/>
                  </a:lnTo>
                  <a:lnTo>
                    <a:pt x="2780" y="16156"/>
                  </a:lnTo>
                  <a:lnTo>
                    <a:pt x="2780" y="17961"/>
                  </a:lnTo>
                  <a:lnTo>
                    <a:pt x="2769" y="17961"/>
                  </a:lnTo>
                  <a:lnTo>
                    <a:pt x="2769" y="10392"/>
                  </a:lnTo>
                  <a:lnTo>
                    <a:pt x="2750" y="10392"/>
                  </a:lnTo>
                  <a:lnTo>
                    <a:pt x="2741" y="10305"/>
                  </a:lnTo>
                  <a:lnTo>
                    <a:pt x="2578" y="10305"/>
                  </a:lnTo>
                  <a:lnTo>
                    <a:pt x="2578" y="10101"/>
                  </a:lnTo>
                  <a:lnTo>
                    <a:pt x="2567" y="10101"/>
                  </a:lnTo>
                  <a:lnTo>
                    <a:pt x="2558" y="10305"/>
                  </a:lnTo>
                  <a:lnTo>
                    <a:pt x="2567" y="10305"/>
                  </a:lnTo>
                  <a:lnTo>
                    <a:pt x="2558" y="10392"/>
                  </a:lnTo>
                  <a:lnTo>
                    <a:pt x="2547" y="10392"/>
                  </a:lnTo>
                  <a:lnTo>
                    <a:pt x="2547" y="9985"/>
                  </a:lnTo>
                  <a:lnTo>
                    <a:pt x="2578" y="9985"/>
                  </a:lnTo>
                  <a:lnTo>
                    <a:pt x="2598" y="10101"/>
                  </a:lnTo>
                  <a:lnTo>
                    <a:pt x="2741" y="10101"/>
                  </a:lnTo>
                  <a:lnTo>
                    <a:pt x="2741" y="10305"/>
                  </a:lnTo>
                  <a:lnTo>
                    <a:pt x="2750" y="10305"/>
                  </a:lnTo>
                  <a:lnTo>
                    <a:pt x="2750" y="9985"/>
                  </a:lnTo>
                  <a:lnTo>
                    <a:pt x="2780" y="9985"/>
                  </a:lnTo>
                  <a:lnTo>
                    <a:pt x="2780" y="9898"/>
                  </a:lnTo>
                  <a:lnTo>
                    <a:pt x="2741" y="9898"/>
                  </a:lnTo>
                  <a:lnTo>
                    <a:pt x="2721" y="9781"/>
                  </a:lnTo>
                  <a:lnTo>
                    <a:pt x="2567" y="9781"/>
                  </a:lnTo>
                  <a:lnTo>
                    <a:pt x="2558" y="9898"/>
                  </a:lnTo>
                  <a:lnTo>
                    <a:pt x="2539" y="9898"/>
                  </a:lnTo>
                  <a:lnTo>
                    <a:pt x="2539" y="8791"/>
                  </a:lnTo>
                  <a:lnTo>
                    <a:pt x="2539" y="10596"/>
                  </a:lnTo>
                  <a:lnTo>
                    <a:pt x="2547" y="10800"/>
                  </a:lnTo>
                  <a:lnTo>
                    <a:pt x="2547" y="17961"/>
                  </a:lnTo>
                  <a:lnTo>
                    <a:pt x="2539" y="17961"/>
                  </a:lnTo>
                  <a:lnTo>
                    <a:pt x="2539" y="17757"/>
                  </a:lnTo>
                  <a:lnTo>
                    <a:pt x="2519" y="17757"/>
                  </a:lnTo>
                  <a:lnTo>
                    <a:pt x="2511" y="9781"/>
                  </a:lnTo>
                  <a:lnTo>
                    <a:pt x="2499" y="9781"/>
                  </a:lnTo>
                  <a:lnTo>
                    <a:pt x="2499" y="9374"/>
                  </a:lnTo>
                  <a:lnTo>
                    <a:pt x="2511" y="9374"/>
                  </a:lnTo>
                  <a:lnTo>
                    <a:pt x="2511" y="9199"/>
                  </a:lnTo>
                  <a:lnTo>
                    <a:pt x="2499" y="9199"/>
                  </a:lnTo>
                  <a:lnTo>
                    <a:pt x="2499" y="8267"/>
                  </a:lnTo>
                  <a:lnTo>
                    <a:pt x="2452" y="8064"/>
                  </a:lnTo>
                  <a:lnTo>
                    <a:pt x="2432" y="8180"/>
                  </a:lnTo>
                  <a:lnTo>
                    <a:pt x="2404" y="8180"/>
                  </a:lnTo>
                  <a:lnTo>
                    <a:pt x="2384" y="8384"/>
                  </a:lnTo>
                  <a:lnTo>
                    <a:pt x="2384" y="8471"/>
                  </a:lnTo>
                  <a:lnTo>
                    <a:pt x="2376" y="8675"/>
                  </a:lnTo>
                  <a:lnTo>
                    <a:pt x="2376" y="9082"/>
                  </a:lnTo>
                  <a:lnTo>
                    <a:pt x="2364" y="9199"/>
                  </a:lnTo>
                  <a:lnTo>
                    <a:pt x="2364" y="9286"/>
                  </a:lnTo>
                  <a:lnTo>
                    <a:pt x="2348" y="9286"/>
                  </a:lnTo>
                  <a:lnTo>
                    <a:pt x="2336" y="9374"/>
                  </a:lnTo>
                  <a:lnTo>
                    <a:pt x="2328" y="9374"/>
                  </a:lnTo>
                  <a:lnTo>
                    <a:pt x="2317" y="9490"/>
                  </a:lnTo>
                  <a:lnTo>
                    <a:pt x="2308" y="9490"/>
                  </a:lnTo>
                  <a:lnTo>
                    <a:pt x="2308" y="14322"/>
                  </a:lnTo>
                  <a:lnTo>
                    <a:pt x="2249" y="13915"/>
                  </a:lnTo>
                  <a:lnTo>
                    <a:pt x="2193" y="13915"/>
                  </a:lnTo>
                  <a:lnTo>
                    <a:pt x="2134" y="14322"/>
                  </a:lnTo>
                  <a:lnTo>
                    <a:pt x="2134" y="14526"/>
                  </a:lnTo>
                  <a:lnTo>
                    <a:pt x="2125" y="14526"/>
                  </a:lnTo>
                  <a:lnTo>
                    <a:pt x="2125" y="11004"/>
                  </a:lnTo>
                  <a:lnTo>
                    <a:pt x="2154" y="10887"/>
                  </a:lnTo>
                  <a:lnTo>
                    <a:pt x="2154" y="10800"/>
                  </a:lnTo>
                  <a:lnTo>
                    <a:pt x="2125" y="10713"/>
                  </a:lnTo>
                  <a:lnTo>
                    <a:pt x="2106" y="10800"/>
                  </a:lnTo>
                  <a:lnTo>
                    <a:pt x="2066" y="10800"/>
                  </a:lnTo>
                  <a:lnTo>
                    <a:pt x="2058" y="10887"/>
                  </a:lnTo>
                  <a:lnTo>
                    <a:pt x="2038" y="10887"/>
                  </a:lnTo>
                  <a:lnTo>
                    <a:pt x="2019" y="11004"/>
                  </a:lnTo>
                  <a:lnTo>
                    <a:pt x="1990" y="11004"/>
                  </a:lnTo>
                  <a:lnTo>
                    <a:pt x="1971" y="11091"/>
                  </a:lnTo>
                  <a:lnTo>
                    <a:pt x="1923" y="11091"/>
                  </a:lnTo>
                  <a:lnTo>
                    <a:pt x="1895" y="11295"/>
                  </a:lnTo>
                  <a:lnTo>
                    <a:pt x="1895" y="11411"/>
                  </a:lnTo>
                  <a:lnTo>
                    <a:pt x="1903" y="11411"/>
                  </a:lnTo>
                  <a:lnTo>
                    <a:pt x="1903" y="11499"/>
                  </a:lnTo>
                  <a:lnTo>
                    <a:pt x="1895" y="11615"/>
                  </a:lnTo>
                  <a:lnTo>
                    <a:pt x="1895" y="14643"/>
                  </a:lnTo>
                  <a:lnTo>
                    <a:pt x="1875" y="14322"/>
                  </a:lnTo>
                  <a:lnTo>
                    <a:pt x="1875" y="12721"/>
                  </a:lnTo>
                  <a:lnTo>
                    <a:pt x="1856" y="12721"/>
                  </a:lnTo>
                  <a:lnTo>
                    <a:pt x="1856" y="11819"/>
                  </a:lnTo>
                  <a:lnTo>
                    <a:pt x="1847" y="10509"/>
                  </a:lnTo>
                  <a:lnTo>
                    <a:pt x="1847" y="12721"/>
                  </a:lnTo>
                  <a:lnTo>
                    <a:pt x="1827" y="12721"/>
                  </a:lnTo>
                  <a:lnTo>
                    <a:pt x="1799" y="12605"/>
                  </a:lnTo>
                  <a:lnTo>
                    <a:pt x="1780" y="12605"/>
                  </a:lnTo>
                  <a:lnTo>
                    <a:pt x="1780" y="11819"/>
                  </a:lnTo>
                  <a:lnTo>
                    <a:pt x="1788" y="11819"/>
                  </a:lnTo>
                  <a:lnTo>
                    <a:pt x="1780" y="11819"/>
                  </a:lnTo>
                  <a:lnTo>
                    <a:pt x="1780" y="11702"/>
                  </a:lnTo>
                  <a:lnTo>
                    <a:pt x="1780" y="12605"/>
                  </a:lnTo>
                  <a:lnTo>
                    <a:pt x="1760" y="12605"/>
                  </a:lnTo>
                  <a:lnTo>
                    <a:pt x="1760" y="12721"/>
                  </a:lnTo>
                  <a:lnTo>
                    <a:pt x="1749" y="12721"/>
                  </a:lnTo>
                  <a:lnTo>
                    <a:pt x="1749" y="14322"/>
                  </a:lnTo>
                  <a:lnTo>
                    <a:pt x="1732" y="14526"/>
                  </a:lnTo>
                  <a:lnTo>
                    <a:pt x="1732" y="12023"/>
                  </a:lnTo>
                  <a:lnTo>
                    <a:pt x="1721" y="11819"/>
                  </a:lnTo>
                  <a:lnTo>
                    <a:pt x="1721" y="11702"/>
                  </a:lnTo>
                  <a:lnTo>
                    <a:pt x="1712" y="11702"/>
                  </a:lnTo>
                  <a:lnTo>
                    <a:pt x="1712" y="11411"/>
                  </a:lnTo>
                  <a:lnTo>
                    <a:pt x="1645" y="11615"/>
                  </a:lnTo>
                  <a:lnTo>
                    <a:pt x="1577" y="12023"/>
                  </a:lnTo>
                  <a:lnTo>
                    <a:pt x="1577" y="11819"/>
                  </a:lnTo>
                  <a:lnTo>
                    <a:pt x="1538" y="11702"/>
                  </a:lnTo>
                  <a:lnTo>
                    <a:pt x="1529" y="11702"/>
                  </a:lnTo>
                  <a:lnTo>
                    <a:pt x="1498" y="11906"/>
                  </a:lnTo>
                  <a:lnTo>
                    <a:pt x="1490" y="11906"/>
                  </a:lnTo>
                  <a:lnTo>
                    <a:pt x="1470" y="12110"/>
                  </a:lnTo>
                  <a:lnTo>
                    <a:pt x="1470" y="14119"/>
                  </a:lnTo>
                  <a:lnTo>
                    <a:pt x="1414" y="13507"/>
                  </a:lnTo>
                  <a:lnTo>
                    <a:pt x="1366" y="13012"/>
                  </a:lnTo>
                  <a:lnTo>
                    <a:pt x="1366" y="11702"/>
                  </a:lnTo>
                  <a:lnTo>
                    <a:pt x="1355" y="11702"/>
                  </a:lnTo>
                  <a:lnTo>
                    <a:pt x="1355" y="12110"/>
                  </a:lnTo>
                  <a:lnTo>
                    <a:pt x="1347" y="12110"/>
                  </a:lnTo>
                  <a:lnTo>
                    <a:pt x="1347" y="11702"/>
                  </a:lnTo>
                  <a:lnTo>
                    <a:pt x="1347" y="13012"/>
                  </a:lnTo>
                  <a:lnTo>
                    <a:pt x="1335" y="13012"/>
                  </a:lnTo>
                  <a:lnTo>
                    <a:pt x="1335" y="14439"/>
                  </a:lnTo>
                  <a:lnTo>
                    <a:pt x="1288" y="14817"/>
                  </a:lnTo>
                  <a:lnTo>
                    <a:pt x="1288" y="10509"/>
                  </a:lnTo>
                  <a:lnTo>
                    <a:pt x="1268" y="10392"/>
                  </a:lnTo>
                  <a:lnTo>
                    <a:pt x="1268" y="9199"/>
                  </a:lnTo>
                  <a:lnTo>
                    <a:pt x="1260" y="9199"/>
                  </a:lnTo>
                  <a:lnTo>
                    <a:pt x="1260" y="8471"/>
                  </a:lnTo>
                  <a:lnTo>
                    <a:pt x="1240" y="8471"/>
                  </a:lnTo>
                  <a:lnTo>
                    <a:pt x="1240" y="7976"/>
                  </a:lnTo>
                  <a:lnTo>
                    <a:pt x="1220" y="7976"/>
                  </a:lnTo>
                  <a:lnTo>
                    <a:pt x="1220" y="6754"/>
                  </a:lnTo>
                  <a:lnTo>
                    <a:pt x="1212" y="6754"/>
                  </a:lnTo>
                  <a:lnTo>
                    <a:pt x="1212" y="7685"/>
                  </a:lnTo>
                  <a:lnTo>
                    <a:pt x="1200" y="7685"/>
                  </a:lnTo>
                  <a:lnTo>
                    <a:pt x="1200" y="7976"/>
                  </a:lnTo>
                  <a:lnTo>
                    <a:pt x="1192" y="7976"/>
                  </a:lnTo>
                  <a:lnTo>
                    <a:pt x="1192" y="8384"/>
                  </a:lnTo>
                  <a:lnTo>
                    <a:pt x="1096" y="8384"/>
                  </a:lnTo>
                  <a:lnTo>
                    <a:pt x="1018" y="8471"/>
                  </a:lnTo>
                  <a:lnTo>
                    <a:pt x="1018" y="9082"/>
                  </a:lnTo>
                  <a:lnTo>
                    <a:pt x="981" y="9082"/>
                  </a:lnTo>
                  <a:lnTo>
                    <a:pt x="981" y="10305"/>
                  </a:lnTo>
                  <a:lnTo>
                    <a:pt x="942" y="10392"/>
                  </a:lnTo>
                  <a:lnTo>
                    <a:pt x="950" y="17350"/>
                  </a:lnTo>
                  <a:lnTo>
                    <a:pt x="914" y="17554"/>
                  </a:lnTo>
                  <a:lnTo>
                    <a:pt x="902" y="10101"/>
                  </a:lnTo>
                  <a:lnTo>
                    <a:pt x="692" y="10101"/>
                  </a:lnTo>
                  <a:lnTo>
                    <a:pt x="711" y="18369"/>
                  </a:lnTo>
                  <a:lnTo>
                    <a:pt x="692" y="18456"/>
                  </a:lnTo>
                  <a:lnTo>
                    <a:pt x="692" y="13624"/>
                  </a:lnTo>
                  <a:lnTo>
                    <a:pt x="672" y="13624"/>
                  </a:lnTo>
                  <a:lnTo>
                    <a:pt x="672" y="13507"/>
                  </a:lnTo>
                  <a:lnTo>
                    <a:pt x="663" y="13507"/>
                  </a:lnTo>
                  <a:lnTo>
                    <a:pt x="652" y="13420"/>
                  </a:lnTo>
                  <a:lnTo>
                    <a:pt x="576" y="13420"/>
                  </a:lnTo>
                  <a:lnTo>
                    <a:pt x="576" y="13507"/>
                  </a:lnTo>
                  <a:lnTo>
                    <a:pt x="565" y="13507"/>
                  </a:lnTo>
                  <a:lnTo>
                    <a:pt x="576" y="11295"/>
                  </a:lnTo>
                  <a:lnTo>
                    <a:pt x="537" y="11295"/>
                  </a:lnTo>
                  <a:lnTo>
                    <a:pt x="365" y="10887"/>
                  </a:lnTo>
                  <a:lnTo>
                    <a:pt x="346" y="10800"/>
                  </a:lnTo>
                  <a:lnTo>
                    <a:pt x="346" y="13711"/>
                  </a:lnTo>
                  <a:lnTo>
                    <a:pt x="326" y="13711"/>
                  </a:lnTo>
                  <a:lnTo>
                    <a:pt x="326" y="13333"/>
                  </a:lnTo>
                  <a:lnTo>
                    <a:pt x="306" y="13333"/>
                  </a:lnTo>
                  <a:lnTo>
                    <a:pt x="306" y="12023"/>
                  </a:lnTo>
                  <a:lnTo>
                    <a:pt x="298" y="12023"/>
                  </a:lnTo>
                  <a:lnTo>
                    <a:pt x="298" y="11091"/>
                  </a:lnTo>
                  <a:lnTo>
                    <a:pt x="287" y="11091"/>
                  </a:lnTo>
                  <a:lnTo>
                    <a:pt x="287" y="12023"/>
                  </a:lnTo>
                  <a:lnTo>
                    <a:pt x="278" y="12023"/>
                  </a:lnTo>
                  <a:lnTo>
                    <a:pt x="278" y="12314"/>
                  </a:lnTo>
                  <a:lnTo>
                    <a:pt x="171" y="12314"/>
                  </a:lnTo>
                  <a:lnTo>
                    <a:pt x="171" y="12023"/>
                  </a:lnTo>
                  <a:lnTo>
                    <a:pt x="163" y="12023"/>
                  </a:lnTo>
                  <a:lnTo>
                    <a:pt x="163" y="11091"/>
                  </a:lnTo>
                  <a:lnTo>
                    <a:pt x="163" y="12023"/>
                  </a:lnTo>
                  <a:lnTo>
                    <a:pt x="143" y="12023"/>
                  </a:lnTo>
                  <a:lnTo>
                    <a:pt x="143" y="13333"/>
                  </a:lnTo>
                  <a:lnTo>
                    <a:pt x="132" y="13333"/>
                  </a:lnTo>
                  <a:lnTo>
                    <a:pt x="132" y="17059"/>
                  </a:lnTo>
                  <a:lnTo>
                    <a:pt x="104" y="17059"/>
                  </a:lnTo>
                  <a:lnTo>
                    <a:pt x="104" y="17641"/>
                  </a:lnTo>
                  <a:lnTo>
                    <a:pt x="48" y="17641"/>
                  </a:lnTo>
                  <a:lnTo>
                    <a:pt x="48" y="17263"/>
                  </a:lnTo>
                  <a:lnTo>
                    <a:pt x="0" y="17263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7059"/>
                  </a:lnTo>
                  <a:lnTo>
                    <a:pt x="21485" y="15953"/>
                  </a:lnTo>
                  <a:close/>
                  <a:moveTo>
                    <a:pt x="1355" y="12518"/>
                  </a:moveTo>
                  <a:lnTo>
                    <a:pt x="1355" y="12197"/>
                  </a:lnTo>
                  <a:lnTo>
                    <a:pt x="1355" y="12518"/>
                  </a:lnTo>
                  <a:close/>
                  <a:moveTo>
                    <a:pt x="1347" y="12110"/>
                  </a:moveTo>
                  <a:lnTo>
                    <a:pt x="1355" y="12110"/>
                  </a:lnTo>
                  <a:lnTo>
                    <a:pt x="1355" y="12314"/>
                  </a:lnTo>
                  <a:lnTo>
                    <a:pt x="1347" y="12110"/>
                  </a:lnTo>
                  <a:close/>
                  <a:moveTo>
                    <a:pt x="1355" y="12401"/>
                  </a:moveTo>
                  <a:lnTo>
                    <a:pt x="1347" y="12518"/>
                  </a:lnTo>
                  <a:lnTo>
                    <a:pt x="1347" y="12197"/>
                  </a:lnTo>
                  <a:lnTo>
                    <a:pt x="1355" y="12401"/>
                  </a:lnTo>
                  <a:close/>
                  <a:moveTo>
                    <a:pt x="1347" y="12605"/>
                  </a:moveTo>
                  <a:lnTo>
                    <a:pt x="1355" y="12401"/>
                  </a:lnTo>
                  <a:lnTo>
                    <a:pt x="1355" y="12605"/>
                  </a:lnTo>
                  <a:lnTo>
                    <a:pt x="1347" y="12605"/>
                  </a:lnTo>
                  <a:close/>
                  <a:moveTo>
                    <a:pt x="1347" y="12605"/>
                  </a:moveTo>
                  <a:lnTo>
                    <a:pt x="1355" y="12605"/>
                  </a:lnTo>
                  <a:lnTo>
                    <a:pt x="1355" y="12809"/>
                  </a:lnTo>
                  <a:lnTo>
                    <a:pt x="1347" y="12605"/>
                  </a:lnTo>
                  <a:close/>
                  <a:moveTo>
                    <a:pt x="1347" y="13012"/>
                  </a:moveTo>
                  <a:lnTo>
                    <a:pt x="1347" y="12721"/>
                  </a:lnTo>
                  <a:lnTo>
                    <a:pt x="1355" y="12809"/>
                  </a:lnTo>
                  <a:lnTo>
                    <a:pt x="1347" y="13012"/>
                  </a:lnTo>
                  <a:close/>
                  <a:moveTo>
                    <a:pt x="1347" y="13012"/>
                  </a:moveTo>
                  <a:lnTo>
                    <a:pt x="1355" y="12925"/>
                  </a:lnTo>
                  <a:lnTo>
                    <a:pt x="1355" y="13012"/>
                  </a:lnTo>
                  <a:lnTo>
                    <a:pt x="1347" y="13012"/>
                  </a:lnTo>
                  <a:close/>
                  <a:moveTo>
                    <a:pt x="1355" y="13012"/>
                  </a:moveTo>
                  <a:lnTo>
                    <a:pt x="1355" y="12605"/>
                  </a:lnTo>
                  <a:lnTo>
                    <a:pt x="1355" y="13012"/>
                  </a:lnTo>
                  <a:close/>
                  <a:moveTo>
                    <a:pt x="3337" y="2242"/>
                  </a:moveTo>
                  <a:lnTo>
                    <a:pt x="3337" y="2329"/>
                  </a:lnTo>
                  <a:lnTo>
                    <a:pt x="3329" y="2736"/>
                  </a:lnTo>
                  <a:lnTo>
                    <a:pt x="3329" y="3231"/>
                  </a:lnTo>
                  <a:lnTo>
                    <a:pt x="3183" y="3231"/>
                  </a:lnTo>
                  <a:lnTo>
                    <a:pt x="3183" y="3144"/>
                  </a:lnTo>
                  <a:lnTo>
                    <a:pt x="3174" y="2736"/>
                  </a:lnTo>
                  <a:lnTo>
                    <a:pt x="3174" y="2242"/>
                  </a:lnTo>
                  <a:lnTo>
                    <a:pt x="3166" y="2038"/>
                  </a:lnTo>
                  <a:lnTo>
                    <a:pt x="3348" y="2038"/>
                  </a:lnTo>
                  <a:lnTo>
                    <a:pt x="3337" y="2242"/>
                  </a:lnTo>
                  <a:close/>
                </a:path>
              </a:pathLst>
            </a:cu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  <p:sp>
          <p:nvSpPr>
            <p:cNvPr id="45" name="Rectangle 68"/>
            <p:cNvSpPr/>
            <p:nvPr/>
          </p:nvSpPr>
          <p:spPr>
            <a:xfrm>
              <a:off x="-2" y="1172442"/>
              <a:ext cx="12192006" cy="1579150"/>
            </a:xfrm>
            <a:prstGeom prst="rect">
              <a:avLst/>
            </a:pr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2162793" y="1825301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6932606" y="1825301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2162793" y="3730568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6932606" y="3730568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1" name="Text Placeholder 12"/>
          <p:cNvSpPr>
            <a:spLocks noGrp="1"/>
          </p:cNvSpPr>
          <p:nvPr>
            <p:ph type="body" sz="quarter" idx="27" hasCustomPrompt="1"/>
          </p:nvPr>
        </p:nvSpPr>
        <p:spPr>
          <a:xfrm>
            <a:off x="2162793" y="2355326"/>
            <a:ext cx="367158" cy="45719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2" name="Text Placeholder 12"/>
          <p:cNvSpPr>
            <a:spLocks noGrp="1"/>
          </p:cNvSpPr>
          <p:nvPr>
            <p:ph type="body" sz="quarter" idx="28" hasCustomPrompt="1"/>
          </p:nvPr>
        </p:nvSpPr>
        <p:spPr>
          <a:xfrm>
            <a:off x="2162793" y="4260593"/>
            <a:ext cx="367158" cy="45719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3" name="Text Placeholder 12"/>
          <p:cNvSpPr>
            <a:spLocks noGrp="1"/>
          </p:cNvSpPr>
          <p:nvPr>
            <p:ph type="body" sz="quarter" idx="29" hasCustomPrompt="1"/>
          </p:nvPr>
        </p:nvSpPr>
        <p:spPr>
          <a:xfrm>
            <a:off x="6932606" y="2355326"/>
            <a:ext cx="367158" cy="45719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4" name="Text Placeholder 12"/>
          <p:cNvSpPr>
            <a:spLocks noGrp="1"/>
          </p:cNvSpPr>
          <p:nvPr>
            <p:ph type="body" sz="quarter" idx="30" hasCustomPrompt="1"/>
          </p:nvPr>
        </p:nvSpPr>
        <p:spPr>
          <a:xfrm>
            <a:off x="6932606" y="4260593"/>
            <a:ext cx="367158" cy="45719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2162793" y="2477654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31" hasCustomPrompt="1"/>
          </p:nvPr>
        </p:nvSpPr>
        <p:spPr>
          <a:xfrm>
            <a:off x="2162793" y="4381033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32" hasCustomPrompt="1"/>
          </p:nvPr>
        </p:nvSpPr>
        <p:spPr>
          <a:xfrm>
            <a:off x="6932606" y="4381033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8" name="Text Placeholder 25"/>
          <p:cNvSpPr>
            <a:spLocks noGrp="1"/>
          </p:cNvSpPr>
          <p:nvPr>
            <p:ph type="body" sz="quarter" idx="33" hasCustomPrompt="1"/>
          </p:nvPr>
        </p:nvSpPr>
        <p:spPr>
          <a:xfrm>
            <a:off x="6932606" y="2477654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9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2162793" y="279891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35" hasCustomPrompt="1"/>
          </p:nvPr>
        </p:nvSpPr>
        <p:spPr>
          <a:xfrm>
            <a:off x="2162793" y="471130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6932606" y="471130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37" hasCustomPrompt="1"/>
          </p:nvPr>
        </p:nvSpPr>
        <p:spPr>
          <a:xfrm>
            <a:off x="6932606" y="279891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cxnSp>
        <p:nvCxnSpPr>
          <p:cNvPr id="27" name="Straight Connector 26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704397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35"/>
          <p:cNvGrpSpPr/>
          <p:nvPr userDrawn="1"/>
        </p:nvGrpSpPr>
        <p:grpSpPr>
          <a:xfrm>
            <a:off x="-3" y="4106411"/>
            <a:ext cx="12192006" cy="2751594"/>
            <a:chOff x="-1" y="-1"/>
            <a:chExt cx="12192005" cy="2751592"/>
          </a:xfrm>
        </p:grpSpPr>
        <p:sp>
          <p:nvSpPr>
            <p:cNvPr id="44" name="Freeform 9"/>
            <p:cNvSpPr/>
            <p:nvPr/>
          </p:nvSpPr>
          <p:spPr>
            <a:xfrm>
              <a:off x="-2" y="-2"/>
              <a:ext cx="12192007" cy="1177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85" y="15953"/>
                  </a:moveTo>
                  <a:lnTo>
                    <a:pt x="21485" y="12023"/>
                  </a:lnTo>
                  <a:lnTo>
                    <a:pt x="21254" y="12925"/>
                  </a:lnTo>
                  <a:lnTo>
                    <a:pt x="21024" y="12925"/>
                  </a:lnTo>
                  <a:lnTo>
                    <a:pt x="21024" y="15225"/>
                  </a:lnTo>
                  <a:lnTo>
                    <a:pt x="20925" y="15225"/>
                  </a:lnTo>
                  <a:lnTo>
                    <a:pt x="20925" y="11208"/>
                  </a:lnTo>
                  <a:lnTo>
                    <a:pt x="20723" y="11208"/>
                  </a:lnTo>
                  <a:lnTo>
                    <a:pt x="20723" y="13711"/>
                  </a:lnTo>
                  <a:lnTo>
                    <a:pt x="20647" y="13711"/>
                  </a:lnTo>
                  <a:lnTo>
                    <a:pt x="20647" y="14934"/>
                  </a:lnTo>
                  <a:lnTo>
                    <a:pt x="20551" y="14934"/>
                  </a:lnTo>
                  <a:lnTo>
                    <a:pt x="20551" y="17845"/>
                  </a:lnTo>
                  <a:lnTo>
                    <a:pt x="20425" y="17845"/>
                  </a:lnTo>
                  <a:lnTo>
                    <a:pt x="20425" y="12023"/>
                  </a:lnTo>
                  <a:lnTo>
                    <a:pt x="20369" y="11702"/>
                  </a:lnTo>
                  <a:lnTo>
                    <a:pt x="20369" y="10392"/>
                  </a:lnTo>
                  <a:lnTo>
                    <a:pt x="20281" y="9985"/>
                  </a:lnTo>
                  <a:lnTo>
                    <a:pt x="20273" y="7889"/>
                  </a:lnTo>
                  <a:lnTo>
                    <a:pt x="20273" y="9985"/>
                  </a:lnTo>
                  <a:lnTo>
                    <a:pt x="20186" y="10392"/>
                  </a:lnTo>
                  <a:lnTo>
                    <a:pt x="20186" y="11702"/>
                  </a:lnTo>
                  <a:lnTo>
                    <a:pt x="20138" y="12110"/>
                  </a:lnTo>
                  <a:lnTo>
                    <a:pt x="20138" y="16651"/>
                  </a:lnTo>
                  <a:lnTo>
                    <a:pt x="19992" y="16651"/>
                  </a:lnTo>
                  <a:lnTo>
                    <a:pt x="19992" y="17466"/>
                  </a:lnTo>
                  <a:lnTo>
                    <a:pt x="19877" y="17466"/>
                  </a:lnTo>
                  <a:lnTo>
                    <a:pt x="19877" y="18660"/>
                  </a:lnTo>
                  <a:lnTo>
                    <a:pt x="19840" y="18660"/>
                  </a:lnTo>
                  <a:lnTo>
                    <a:pt x="19840" y="14643"/>
                  </a:lnTo>
                  <a:lnTo>
                    <a:pt x="19646" y="14643"/>
                  </a:lnTo>
                  <a:lnTo>
                    <a:pt x="19646" y="15836"/>
                  </a:lnTo>
                  <a:lnTo>
                    <a:pt x="19590" y="15836"/>
                  </a:lnTo>
                  <a:lnTo>
                    <a:pt x="19590" y="12721"/>
                  </a:lnTo>
                  <a:lnTo>
                    <a:pt x="19550" y="12721"/>
                  </a:lnTo>
                  <a:lnTo>
                    <a:pt x="19550" y="10596"/>
                  </a:lnTo>
                  <a:lnTo>
                    <a:pt x="19542" y="10596"/>
                  </a:lnTo>
                  <a:lnTo>
                    <a:pt x="19542" y="9985"/>
                  </a:lnTo>
                  <a:lnTo>
                    <a:pt x="19491" y="9985"/>
                  </a:lnTo>
                  <a:lnTo>
                    <a:pt x="19407" y="7889"/>
                  </a:lnTo>
                  <a:lnTo>
                    <a:pt x="19396" y="4134"/>
                  </a:lnTo>
                  <a:lnTo>
                    <a:pt x="19387" y="7889"/>
                  </a:lnTo>
                  <a:lnTo>
                    <a:pt x="19292" y="9898"/>
                  </a:lnTo>
                  <a:lnTo>
                    <a:pt x="19241" y="9898"/>
                  </a:lnTo>
                  <a:lnTo>
                    <a:pt x="19241" y="10509"/>
                  </a:lnTo>
                  <a:lnTo>
                    <a:pt x="19233" y="10596"/>
                  </a:lnTo>
                  <a:lnTo>
                    <a:pt x="19233" y="12721"/>
                  </a:lnTo>
                  <a:lnTo>
                    <a:pt x="19185" y="12721"/>
                  </a:lnTo>
                  <a:lnTo>
                    <a:pt x="19185" y="12925"/>
                  </a:lnTo>
                  <a:lnTo>
                    <a:pt x="19089" y="12605"/>
                  </a:lnTo>
                  <a:lnTo>
                    <a:pt x="19089" y="17059"/>
                  </a:lnTo>
                  <a:lnTo>
                    <a:pt x="19070" y="17059"/>
                  </a:lnTo>
                  <a:lnTo>
                    <a:pt x="19070" y="17466"/>
                  </a:lnTo>
                  <a:lnTo>
                    <a:pt x="19002" y="17466"/>
                  </a:lnTo>
                  <a:lnTo>
                    <a:pt x="19002" y="15137"/>
                  </a:lnTo>
                  <a:lnTo>
                    <a:pt x="18800" y="15137"/>
                  </a:lnTo>
                  <a:lnTo>
                    <a:pt x="18800" y="18049"/>
                  </a:lnTo>
                  <a:lnTo>
                    <a:pt x="18665" y="18049"/>
                  </a:lnTo>
                  <a:lnTo>
                    <a:pt x="18665" y="12809"/>
                  </a:lnTo>
                  <a:lnTo>
                    <a:pt x="18462" y="12809"/>
                  </a:lnTo>
                  <a:lnTo>
                    <a:pt x="18462" y="18369"/>
                  </a:lnTo>
                  <a:lnTo>
                    <a:pt x="18291" y="18369"/>
                  </a:lnTo>
                  <a:lnTo>
                    <a:pt x="18291" y="18049"/>
                  </a:lnTo>
                  <a:lnTo>
                    <a:pt x="18193" y="18049"/>
                  </a:lnTo>
                  <a:lnTo>
                    <a:pt x="18193" y="17350"/>
                  </a:lnTo>
                  <a:lnTo>
                    <a:pt x="18108" y="17350"/>
                  </a:lnTo>
                  <a:lnTo>
                    <a:pt x="18108" y="15429"/>
                  </a:lnTo>
                  <a:lnTo>
                    <a:pt x="18077" y="15429"/>
                  </a:lnTo>
                  <a:lnTo>
                    <a:pt x="18077" y="15341"/>
                  </a:lnTo>
                  <a:lnTo>
                    <a:pt x="17875" y="15341"/>
                  </a:lnTo>
                  <a:lnTo>
                    <a:pt x="17875" y="17554"/>
                  </a:lnTo>
                  <a:lnTo>
                    <a:pt x="17827" y="17554"/>
                  </a:lnTo>
                  <a:lnTo>
                    <a:pt x="17827" y="5065"/>
                  </a:lnTo>
                  <a:lnTo>
                    <a:pt x="17493" y="5065"/>
                  </a:lnTo>
                  <a:lnTo>
                    <a:pt x="17493" y="18456"/>
                  </a:lnTo>
                  <a:lnTo>
                    <a:pt x="17374" y="18456"/>
                  </a:lnTo>
                  <a:lnTo>
                    <a:pt x="17374" y="5065"/>
                  </a:lnTo>
                  <a:lnTo>
                    <a:pt x="17009" y="5065"/>
                  </a:lnTo>
                  <a:lnTo>
                    <a:pt x="17009" y="13129"/>
                  </a:lnTo>
                  <a:lnTo>
                    <a:pt x="16933" y="13129"/>
                  </a:lnTo>
                  <a:lnTo>
                    <a:pt x="16933" y="17350"/>
                  </a:lnTo>
                  <a:lnTo>
                    <a:pt x="16790" y="16535"/>
                  </a:lnTo>
                  <a:lnTo>
                    <a:pt x="16790" y="12809"/>
                  </a:lnTo>
                  <a:lnTo>
                    <a:pt x="16674" y="11702"/>
                  </a:lnTo>
                  <a:lnTo>
                    <a:pt x="16559" y="12809"/>
                  </a:lnTo>
                  <a:lnTo>
                    <a:pt x="16548" y="15021"/>
                  </a:lnTo>
                  <a:lnTo>
                    <a:pt x="16528" y="15021"/>
                  </a:lnTo>
                  <a:lnTo>
                    <a:pt x="16528" y="15545"/>
                  </a:lnTo>
                  <a:lnTo>
                    <a:pt x="16520" y="15545"/>
                  </a:lnTo>
                  <a:lnTo>
                    <a:pt x="16520" y="14119"/>
                  </a:lnTo>
                  <a:lnTo>
                    <a:pt x="16258" y="14119"/>
                  </a:lnTo>
                  <a:lnTo>
                    <a:pt x="16258" y="16535"/>
                  </a:lnTo>
                  <a:lnTo>
                    <a:pt x="16143" y="16535"/>
                  </a:lnTo>
                  <a:lnTo>
                    <a:pt x="16143" y="16942"/>
                  </a:lnTo>
                  <a:lnTo>
                    <a:pt x="16087" y="16942"/>
                  </a:lnTo>
                  <a:lnTo>
                    <a:pt x="16087" y="16535"/>
                  </a:lnTo>
                  <a:lnTo>
                    <a:pt x="16028" y="16535"/>
                  </a:lnTo>
                  <a:lnTo>
                    <a:pt x="16028" y="15225"/>
                  </a:lnTo>
                  <a:lnTo>
                    <a:pt x="15856" y="14643"/>
                  </a:lnTo>
                  <a:lnTo>
                    <a:pt x="15856" y="14322"/>
                  </a:lnTo>
                  <a:lnTo>
                    <a:pt x="15741" y="14322"/>
                  </a:lnTo>
                  <a:lnTo>
                    <a:pt x="15741" y="13915"/>
                  </a:lnTo>
                  <a:lnTo>
                    <a:pt x="15682" y="13915"/>
                  </a:lnTo>
                  <a:lnTo>
                    <a:pt x="15682" y="13624"/>
                  </a:lnTo>
                  <a:lnTo>
                    <a:pt x="15662" y="13507"/>
                  </a:lnTo>
                  <a:lnTo>
                    <a:pt x="15626" y="9490"/>
                  </a:lnTo>
                  <a:lnTo>
                    <a:pt x="15595" y="13624"/>
                  </a:lnTo>
                  <a:lnTo>
                    <a:pt x="15575" y="13624"/>
                  </a:lnTo>
                  <a:lnTo>
                    <a:pt x="15575" y="14439"/>
                  </a:lnTo>
                  <a:lnTo>
                    <a:pt x="15567" y="14439"/>
                  </a:lnTo>
                  <a:lnTo>
                    <a:pt x="15567" y="14643"/>
                  </a:lnTo>
                  <a:lnTo>
                    <a:pt x="15539" y="14643"/>
                  </a:lnTo>
                  <a:lnTo>
                    <a:pt x="15527" y="14730"/>
                  </a:lnTo>
                  <a:lnTo>
                    <a:pt x="15519" y="14730"/>
                  </a:lnTo>
                  <a:lnTo>
                    <a:pt x="15519" y="13915"/>
                  </a:lnTo>
                  <a:lnTo>
                    <a:pt x="15511" y="13915"/>
                  </a:lnTo>
                  <a:lnTo>
                    <a:pt x="15511" y="13420"/>
                  </a:lnTo>
                  <a:lnTo>
                    <a:pt x="15491" y="13420"/>
                  </a:lnTo>
                  <a:lnTo>
                    <a:pt x="15443" y="11906"/>
                  </a:lnTo>
                  <a:lnTo>
                    <a:pt x="15412" y="10392"/>
                  </a:lnTo>
                  <a:lnTo>
                    <a:pt x="15392" y="11906"/>
                  </a:lnTo>
                  <a:lnTo>
                    <a:pt x="15345" y="13333"/>
                  </a:lnTo>
                  <a:lnTo>
                    <a:pt x="15336" y="13333"/>
                  </a:lnTo>
                  <a:lnTo>
                    <a:pt x="15336" y="14322"/>
                  </a:lnTo>
                  <a:lnTo>
                    <a:pt x="15325" y="14322"/>
                  </a:lnTo>
                  <a:lnTo>
                    <a:pt x="15325" y="14817"/>
                  </a:lnTo>
                  <a:lnTo>
                    <a:pt x="15308" y="14817"/>
                  </a:lnTo>
                  <a:lnTo>
                    <a:pt x="15308" y="13711"/>
                  </a:lnTo>
                  <a:lnTo>
                    <a:pt x="15173" y="13711"/>
                  </a:lnTo>
                  <a:lnTo>
                    <a:pt x="15173" y="16855"/>
                  </a:lnTo>
                  <a:lnTo>
                    <a:pt x="15106" y="16855"/>
                  </a:lnTo>
                  <a:lnTo>
                    <a:pt x="15106" y="13012"/>
                  </a:lnTo>
                  <a:lnTo>
                    <a:pt x="14709" y="12925"/>
                  </a:lnTo>
                  <a:lnTo>
                    <a:pt x="14709" y="15953"/>
                  </a:lnTo>
                  <a:lnTo>
                    <a:pt x="14692" y="15953"/>
                  </a:lnTo>
                  <a:lnTo>
                    <a:pt x="14692" y="15632"/>
                  </a:lnTo>
                  <a:lnTo>
                    <a:pt x="14653" y="15632"/>
                  </a:lnTo>
                  <a:lnTo>
                    <a:pt x="14653" y="15137"/>
                  </a:lnTo>
                  <a:lnTo>
                    <a:pt x="14645" y="15137"/>
                  </a:lnTo>
                  <a:lnTo>
                    <a:pt x="14645" y="14031"/>
                  </a:lnTo>
                  <a:lnTo>
                    <a:pt x="14316" y="14031"/>
                  </a:lnTo>
                  <a:lnTo>
                    <a:pt x="14316" y="15836"/>
                  </a:lnTo>
                  <a:lnTo>
                    <a:pt x="14288" y="15836"/>
                  </a:lnTo>
                  <a:lnTo>
                    <a:pt x="14172" y="16447"/>
                  </a:lnTo>
                  <a:lnTo>
                    <a:pt x="14172" y="15953"/>
                  </a:lnTo>
                  <a:lnTo>
                    <a:pt x="14026" y="15953"/>
                  </a:lnTo>
                  <a:lnTo>
                    <a:pt x="14026" y="12314"/>
                  </a:lnTo>
                  <a:lnTo>
                    <a:pt x="13711" y="12401"/>
                  </a:lnTo>
                  <a:lnTo>
                    <a:pt x="13711" y="12721"/>
                  </a:lnTo>
                  <a:lnTo>
                    <a:pt x="13700" y="12721"/>
                  </a:lnTo>
                  <a:lnTo>
                    <a:pt x="13700" y="13216"/>
                  </a:lnTo>
                  <a:lnTo>
                    <a:pt x="13692" y="13216"/>
                  </a:lnTo>
                  <a:lnTo>
                    <a:pt x="13692" y="14322"/>
                  </a:lnTo>
                  <a:lnTo>
                    <a:pt x="13624" y="14322"/>
                  </a:lnTo>
                  <a:lnTo>
                    <a:pt x="13624" y="16739"/>
                  </a:lnTo>
                  <a:lnTo>
                    <a:pt x="13461" y="16739"/>
                  </a:lnTo>
                  <a:lnTo>
                    <a:pt x="13461" y="17641"/>
                  </a:lnTo>
                  <a:lnTo>
                    <a:pt x="13441" y="17641"/>
                  </a:lnTo>
                  <a:lnTo>
                    <a:pt x="13441" y="15021"/>
                  </a:lnTo>
                  <a:lnTo>
                    <a:pt x="13430" y="15021"/>
                  </a:lnTo>
                  <a:lnTo>
                    <a:pt x="13430" y="14439"/>
                  </a:lnTo>
                  <a:lnTo>
                    <a:pt x="13410" y="14439"/>
                  </a:lnTo>
                  <a:lnTo>
                    <a:pt x="13410" y="13711"/>
                  </a:lnTo>
                  <a:lnTo>
                    <a:pt x="13374" y="13333"/>
                  </a:lnTo>
                  <a:lnTo>
                    <a:pt x="13374" y="8995"/>
                  </a:lnTo>
                  <a:lnTo>
                    <a:pt x="13143" y="8267"/>
                  </a:lnTo>
                  <a:lnTo>
                    <a:pt x="12814" y="9082"/>
                  </a:lnTo>
                  <a:lnTo>
                    <a:pt x="12814" y="15429"/>
                  </a:lnTo>
                  <a:lnTo>
                    <a:pt x="12795" y="15429"/>
                  </a:lnTo>
                  <a:lnTo>
                    <a:pt x="12795" y="18165"/>
                  </a:lnTo>
                  <a:lnTo>
                    <a:pt x="12778" y="18165"/>
                  </a:lnTo>
                  <a:lnTo>
                    <a:pt x="12778" y="15953"/>
                  </a:lnTo>
                  <a:lnTo>
                    <a:pt x="12767" y="15836"/>
                  </a:lnTo>
                  <a:lnTo>
                    <a:pt x="12767" y="14235"/>
                  </a:lnTo>
                  <a:lnTo>
                    <a:pt x="12758" y="13624"/>
                  </a:lnTo>
                  <a:lnTo>
                    <a:pt x="12747" y="13915"/>
                  </a:lnTo>
                  <a:lnTo>
                    <a:pt x="12699" y="12605"/>
                  </a:lnTo>
                  <a:lnTo>
                    <a:pt x="12660" y="13915"/>
                  </a:lnTo>
                  <a:lnTo>
                    <a:pt x="12651" y="13711"/>
                  </a:lnTo>
                  <a:lnTo>
                    <a:pt x="12651" y="4949"/>
                  </a:lnTo>
                  <a:lnTo>
                    <a:pt x="12410" y="4337"/>
                  </a:lnTo>
                  <a:lnTo>
                    <a:pt x="12112" y="5153"/>
                  </a:lnTo>
                  <a:lnTo>
                    <a:pt x="12112" y="16244"/>
                  </a:lnTo>
                  <a:lnTo>
                    <a:pt x="12075" y="16244"/>
                  </a:lnTo>
                  <a:lnTo>
                    <a:pt x="12075" y="14119"/>
                  </a:lnTo>
                  <a:lnTo>
                    <a:pt x="12044" y="14119"/>
                  </a:lnTo>
                  <a:lnTo>
                    <a:pt x="12044" y="13333"/>
                  </a:lnTo>
                  <a:lnTo>
                    <a:pt x="12016" y="13333"/>
                  </a:lnTo>
                  <a:lnTo>
                    <a:pt x="12016" y="12809"/>
                  </a:lnTo>
                  <a:lnTo>
                    <a:pt x="11603" y="12809"/>
                  </a:lnTo>
                  <a:lnTo>
                    <a:pt x="11603" y="13420"/>
                  </a:lnTo>
                  <a:lnTo>
                    <a:pt x="11583" y="13420"/>
                  </a:lnTo>
                  <a:lnTo>
                    <a:pt x="11583" y="14119"/>
                  </a:lnTo>
                  <a:lnTo>
                    <a:pt x="11535" y="14119"/>
                  </a:lnTo>
                  <a:lnTo>
                    <a:pt x="11535" y="16447"/>
                  </a:lnTo>
                  <a:lnTo>
                    <a:pt x="11507" y="15545"/>
                  </a:lnTo>
                  <a:lnTo>
                    <a:pt x="11468" y="15545"/>
                  </a:lnTo>
                  <a:lnTo>
                    <a:pt x="11468" y="13012"/>
                  </a:lnTo>
                  <a:lnTo>
                    <a:pt x="11440" y="12809"/>
                  </a:lnTo>
                  <a:lnTo>
                    <a:pt x="11440" y="11615"/>
                  </a:lnTo>
                  <a:lnTo>
                    <a:pt x="11411" y="11615"/>
                  </a:lnTo>
                  <a:lnTo>
                    <a:pt x="11411" y="11295"/>
                  </a:lnTo>
                  <a:lnTo>
                    <a:pt x="11217" y="10305"/>
                  </a:lnTo>
                  <a:lnTo>
                    <a:pt x="11015" y="11295"/>
                  </a:lnTo>
                  <a:lnTo>
                    <a:pt x="11015" y="11615"/>
                  </a:lnTo>
                  <a:lnTo>
                    <a:pt x="10979" y="11615"/>
                  </a:lnTo>
                  <a:lnTo>
                    <a:pt x="10979" y="12809"/>
                  </a:lnTo>
                  <a:lnTo>
                    <a:pt x="10928" y="12809"/>
                  </a:lnTo>
                  <a:lnTo>
                    <a:pt x="10928" y="16651"/>
                  </a:lnTo>
                  <a:lnTo>
                    <a:pt x="10911" y="16651"/>
                  </a:lnTo>
                  <a:lnTo>
                    <a:pt x="10911" y="16156"/>
                  </a:lnTo>
                  <a:lnTo>
                    <a:pt x="10880" y="16156"/>
                  </a:lnTo>
                  <a:lnTo>
                    <a:pt x="10880" y="15137"/>
                  </a:lnTo>
                  <a:lnTo>
                    <a:pt x="10860" y="15137"/>
                  </a:lnTo>
                  <a:lnTo>
                    <a:pt x="10860" y="14817"/>
                  </a:lnTo>
                  <a:lnTo>
                    <a:pt x="10844" y="14817"/>
                  </a:lnTo>
                  <a:lnTo>
                    <a:pt x="10844" y="14526"/>
                  </a:lnTo>
                  <a:lnTo>
                    <a:pt x="10832" y="14526"/>
                  </a:lnTo>
                  <a:lnTo>
                    <a:pt x="10832" y="10509"/>
                  </a:lnTo>
                  <a:lnTo>
                    <a:pt x="10804" y="10392"/>
                  </a:lnTo>
                  <a:lnTo>
                    <a:pt x="10630" y="10392"/>
                  </a:lnTo>
                  <a:lnTo>
                    <a:pt x="10630" y="16855"/>
                  </a:lnTo>
                  <a:lnTo>
                    <a:pt x="10526" y="16855"/>
                  </a:lnTo>
                  <a:lnTo>
                    <a:pt x="10526" y="19358"/>
                  </a:lnTo>
                  <a:lnTo>
                    <a:pt x="10487" y="19358"/>
                  </a:lnTo>
                  <a:lnTo>
                    <a:pt x="10487" y="6666"/>
                  </a:lnTo>
                  <a:lnTo>
                    <a:pt x="10478" y="6666"/>
                  </a:lnTo>
                  <a:lnTo>
                    <a:pt x="10467" y="6579"/>
                  </a:lnTo>
                  <a:lnTo>
                    <a:pt x="10113" y="6579"/>
                  </a:lnTo>
                  <a:lnTo>
                    <a:pt x="10113" y="6666"/>
                  </a:lnTo>
                  <a:lnTo>
                    <a:pt x="10101" y="6666"/>
                  </a:lnTo>
                  <a:lnTo>
                    <a:pt x="10093" y="16535"/>
                  </a:lnTo>
                  <a:lnTo>
                    <a:pt x="9995" y="16447"/>
                  </a:lnTo>
                  <a:lnTo>
                    <a:pt x="9995" y="16331"/>
                  </a:lnTo>
                  <a:lnTo>
                    <a:pt x="9919" y="16331"/>
                  </a:lnTo>
                  <a:lnTo>
                    <a:pt x="9910" y="11906"/>
                  </a:lnTo>
                  <a:lnTo>
                    <a:pt x="9910" y="11411"/>
                  </a:lnTo>
                  <a:lnTo>
                    <a:pt x="9862" y="11411"/>
                  </a:lnTo>
                  <a:lnTo>
                    <a:pt x="9862" y="6754"/>
                  </a:lnTo>
                  <a:lnTo>
                    <a:pt x="9629" y="6754"/>
                  </a:lnTo>
                  <a:lnTo>
                    <a:pt x="9629" y="11295"/>
                  </a:lnTo>
                  <a:lnTo>
                    <a:pt x="9525" y="11295"/>
                  </a:lnTo>
                  <a:lnTo>
                    <a:pt x="9525" y="8675"/>
                  </a:lnTo>
                  <a:lnTo>
                    <a:pt x="9168" y="8675"/>
                  </a:lnTo>
                  <a:lnTo>
                    <a:pt x="9168" y="1630"/>
                  </a:lnTo>
                  <a:lnTo>
                    <a:pt x="9129" y="1019"/>
                  </a:lnTo>
                  <a:lnTo>
                    <a:pt x="9120" y="932"/>
                  </a:lnTo>
                  <a:lnTo>
                    <a:pt x="8898" y="1019"/>
                  </a:lnTo>
                  <a:lnTo>
                    <a:pt x="8878" y="1135"/>
                  </a:lnTo>
                  <a:lnTo>
                    <a:pt x="8870" y="1223"/>
                  </a:lnTo>
                  <a:lnTo>
                    <a:pt x="8870" y="1834"/>
                  </a:lnTo>
                  <a:lnTo>
                    <a:pt x="8862" y="1921"/>
                  </a:lnTo>
                  <a:lnTo>
                    <a:pt x="8862" y="2125"/>
                  </a:lnTo>
                  <a:lnTo>
                    <a:pt x="8850" y="14322"/>
                  </a:lnTo>
                  <a:lnTo>
                    <a:pt x="8811" y="13333"/>
                  </a:lnTo>
                  <a:lnTo>
                    <a:pt x="8811" y="11091"/>
                  </a:lnTo>
                  <a:lnTo>
                    <a:pt x="8802" y="9781"/>
                  </a:lnTo>
                  <a:lnTo>
                    <a:pt x="8802" y="6754"/>
                  </a:lnTo>
                  <a:lnTo>
                    <a:pt x="8794" y="6754"/>
                  </a:lnTo>
                  <a:lnTo>
                    <a:pt x="8783" y="6666"/>
                  </a:lnTo>
                  <a:lnTo>
                    <a:pt x="8774" y="6579"/>
                  </a:lnTo>
                  <a:lnTo>
                    <a:pt x="8774" y="6463"/>
                  </a:lnTo>
                  <a:lnTo>
                    <a:pt x="8763" y="6375"/>
                  </a:lnTo>
                  <a:lnTo>
                    <a:pt x="8755" y="6375"/>
                  </a:lnTo>
                  <a:lnTo>
                    <a:pt x="8755" y="6259"/>
                  </a:lnTo>
                  <a:lnTo>
                    <a:pt x="8746" y="6259"/>
                  </a:lnTo>
                  <a:lnTo>
                    <a:pt x="8746" y="6055"/>
                  </a:lnTo>
                  <a:lnTo>
                    <a:pt x="8668" y="6055"/>
                  </a:lnTo>
                  <a:lnTo>
                    <a:pt x="8668" y="6259"/>
                  </a:lnTo>
                  <a:lnTo>
                    <a:pt x="8648" y="6259"/>
                  </a:lnTo>
                  <a:lnTo>
                    <a:pt x="8648" y="6375"/>
                  </a:lnTo>
                  <a:lnTo>
                    <a:pt x="8639" y="6463"/>
                  </a:lnTo>
                  <a:lnTo>
                    <a:pt x="8639" y="6579"/>
                  </a:lnTo>
                  <a:lnTo>
                    <a:pt x="8620" y="6666"/>
                  </a:lnTo>
                  <a:lnTo>
                    <a:pt x="8620" y="6754"/>
                  </a:lnTo>
                  <a:lnTo>
                    <a:pt x="8611" y="6754"/>
                  </a:lnTo>
                  <a:lnTo>
                    <a:pt x="8611" y="9781"/>
                  </a:lnTo>
                  <a:lnTo>
                    <a:pt x="8600" y="11091"/>
                  </a:lnTo>
                  <a:lnTo>
                    <a:pt x="8600" y="14119"/>
                  </a:lnTo>
                  <a:lnTo>
                    <a:pt x="8580" y="14730"/>
                  </a:lnTo>
                  <a:lnTo>
                    <a:pt x="8544" y="14730"/>
                  </a:lnTo>
                  <a:lnTo>
                    <a:pt x="8544" y="14817"/>
                  </a:lnTo>
                  <a:lnTo>
                    <a:pt x="8524" y="14817"/>
                  </a:lnTo>
                  <a:lnTo>
                    <a:pt x="8524" y="4250"/>
                  </a:lnTo>
                  <a:lnTo>
                    <a:pt x="8398" y="3843"/>
                  </a:lnTo>
                  <a:lnTo>
                    <a:pt x="8389" y="4454"/>
                  </a:lnTo>
                  <a:lnTo>
                    <a:pt x="8389" y="11295"/>
                  </a:lnTo>
                  <a:lnTo>
                    <a:pt x="8322" y="11411"/>
                  </a:lnTo>
                  <a:lnTo>
                    <a:pt x="8322" y="10713"/>
                  </a:lnTo>
                  <a:lnTo>
                    <a:pt x="8330" y="10713"/>
                  </a:lnTo>
                  <a:lnTo>
                    <a:pt x="8330" y="10596"/>
                  </a:lnTo>
                  <a:lnTo>
                    <a:pt x="8341" y="10596"/>
                  </a:lnTo>
                  <a:lnTo>
                    <a:pt x="8330" y="7569"/>
                  </a:lnTo>
                  <a:lnTo>
                    <a:pt x="8322" y="7569"/>
                  </a:lnTo>
                  <a:lnTo>
                    <a:pt x="8215" y="5153"/>
                  </a:lnTo>
                  <a:lnTo>
                    <a:pt x="8111" y="5153"/>
                  </a:lnTo>
                  <a:lnTo>
                    <a:pt x="8012" y="7569"/>
                  </a:lnTo>
                  <a:lnTo>
                    <a:pt x="7996" y="7569"/>
                  </a:lnTo>
                  <a:lnTo>
                    <a:pt x="7996" y="10713"/>
                  </a:lnTo>
                  <a:lnTo>
                    <a:pt x="8004" y="10713"/>
                  </a:lnTo>
                  <a:lnTo>
                    <a:pt x="8004" y="16739"/>
                  </a:lnTo>
                  <a:lnTo>
                    <a:pt x="7984" y="16739"/>
                  </a:lnTo>
                  <a:lnTo>
                    <a:pt x="7984" y="19358"/>
                  </a:lnTo>
                  <a:lnTo>
                    <a:pt x="7965" y="19358"/>
                  </a:lnTo>
                  <a:lnTo>
                    <a:pt x="7965" y="18573"/>
                  </a:lnTo>
                  <a:lnTo>
                    <a:pt x="7956" y="18573"/>
                  </a:lnTo>
                  <a:lnTo>
                    <a:pt x="7956" y="14322"/>
                  </a:lnTo>
                  <a:lnTo>
                    <a:pt x="7965" y="14322"/>
                  </a:lnTo>
                  <a:lnTo>
                    <a:pt x="7965" y="9199"/>
                  </a:lnTo>
                  <a:lnTo>
                    <a:pt x="7945" y="9082"/>
                  </a:lnTo>
                  <a:lnTo>
                    <a:pt x="7945" y="7365"/>
                  </a:lnTo>
                  <a:lnTo>
                    <a:pt x="7928" y="7365"/>
                  </a:lnTo>
                  <a:lnTo>
                    <a:pt x="7917" y="7278"/>
                  </a:lnTo>
                  <a:lnTo>
                    <a:pt x="7889" y="7278"/>
                  </a:lnTo>
                  <a:lnTo>
                    <a:pt x="7861" y="7161"/>
                  </a:lnTo>
                  <a:lnTo>
                    <a:pt x="7841" y="7278"/>
                  </a:lnTo>
                  <a:lnTo>
                    <a:pt x="7802" y="7278"/>
                  </a:lnTo>
                  <a:lnTo>
                    <a:pt x="7802" y="7365"/>
                  </a:lnTo>
                  <a:lnTo>
                    <a:pt x="7782" y="7365"/>
                  </a:lnTo>
                  <a:lnTo>
                    <a:pt x="7782" y="9082"/>
                  </a:lnTo>
                  <a:lnTo>
                    <a:pt x="7762" y="9199"/>
                  </a:lnTo>
                  <a:lnTo>
                    <a:pt x="7762" y="14322"/>
                  </a:lnTo>
                  <a:lnTo>
                    <a:pt x="7774" y="14322"/>
                  </a:lnTo>
                  <a:lnTo>
                    <a:pt x="7774" y="18573"/>
                  </a:lnTo>
                  <a:lnTo>
                    <a:pt x="7734" y="18573"/>
                  </a:lnTo>
                  <a:lnTo>
                    <a:pt x="7734" y="15137"/>
                  </a:lnTo>
                  <a:lnTo>
                    <a:pt x="7639" y="15021"/>
                  </a:lnTo>
                  <a:lnTo>
                    <a:pt x="7630" y="15021"/>
                  </a:lnTo>
                  <a:lnTo>
                    <a:pt x="7630" y="15225"/>
                  </a:lnTo>
                  <a:lnTo>
                    <a:pt x="7580" y="15225"/>
                  </a:lnTo>
                  <a:lnTo>
                    <a:pt x="7580" y="14439"/>
                  </a:lnTo>
                  <a:lnTo>
                    <a:pt x="7571" y="14439"/>
                  </a:lnTo>
                  <a:lnTo>
                    <a:pt x="7571" y="13420"/>
                  </a:lnTo>
                  <a:lnTo>
                    <a:pt x="7495" y="13420"/>
                  </a:lnTo>
                  <a:lnTo>
                    <a:pt x="7495" y="12925"/>
                  </a:lnTo>
                  <a:lnTo>
                    <a:pt x="7436" y="12925"/>
                  </a:lnTo>
                  <a:lnTo>
                    <a:pt x="7436" y="13827"/>
                  </a:lnTo>
                  <a:lnTo>
                    <a:pt x="7428" y="13827"/>
                  </a:lnTo>
                  <a:lnTo>
                    <a:pt x="7428" y="14730"/>
                  </a:lnTo>
                  <a:lnTo>
                    <a:pt x="7416" y="14730"/>
                  </a:lnTo>
                  <a:lnTo>
                    <a:pt x="7416" y="15137"/>
                  </a:lnTo>
                  <a:lnTo>
                    <a:pt x="7397" y="15137"/>
                  </a:lnTo>
                  <a:lnTo>
                    <a:pt x="7397" y="14730"/>
                  </a:lnTo>
                  <a:lnTo>
                    <a:pt x="7380" y="14730"/>
                  </a:lnTo>
                  <a:lnTo>
                    <a:pt x="7380" y="14439"/>
                  </a:lnTo>
                  <a:lnTo>
                    <a:pt x="7360" y="14439"/>
                  </a:lnTo>
                  <a:lnTo>
                    <a:pt x="7360" y="12809"/>
                  </a:lnTo>
                  <a:lnTo>
                    <a:pt x="7262" y="12809"/>
                  </a:lnTo>
                  <a:lnTo>
                    <a:pt x="7262" y="14730"/>
                  </a:lnTo>
                  <a:lnTo>
                    <a:pt x="7253" y="14730"/>
                  </a:lnTo>
                  <a:lnTo>
                    <a:pt x="7253" y="17350"/>
                  </a:lnTo>
                  <a:lnTo>
                    <a:pt x="7206" y="17350"/>
                  </a:lnTo>
                  <a:lnTo>
                    <a:pt x="7206" y="14817"/>
                  </a:lnTo>
                  <a:lnTo>
                    <a:pt x="7186" y="13507"/>
                  </a:lnTo>
                  <a:lnTo>
                    <a:pt x="7186" y="9082"/>
                  </a:lnTo>
                  <a:lnTo>
                    <a:pt x="7166" y="8675"/>
                  </a:lnTo>
                  <a:lnTo>
                    <a:pt x="7166" y="4658"/>
                  </a:lnTo>
                  <a:lnTo>
                    <a:pt x="7158" y="4337"/>
                  </a:lnTo>
                  <a:lnTo>
                    <a:pt x="7147" y="4337"/>
                  </a:lnTo>
                  <a:lnTo>
                    <a:pt x="7147" y="4134"/>
                  </a:lnTo>
                  <a:lnTo>
                    <a:pt x="7138" y="4134"/>
                  </a:lnTo>
                  <a:lnTo>
                    <a:pt x="7138" y="3930"/>
                  </a:lnTo>
                  <a:lnTo>
                    <a:pt x="7130" y="3930"/>
                  </a:lnTo>
                  <a:lnTo>
                    <a:pt x="7130" y="3551"/>
                  </a:lnTo>
                  <a:lnTo>
                    <a:pt x="7023" y="3551"/>
                  </a:lnTo>
                  <a:lnTo>
                    <a:pt x="7023" y="3930"/>
                  </a:lnTo>
                  <a:lnTo>
                    <a:pt x="7003" y="3930"/>
                  </a:lnTo>
                  <a:lnTo>
                    <a:pt x="7003" y="4337"/>
                  </a:lnTo>
                  <a:lnTo>
                    <a:pt x="6995" y="4337"/>
                  </a:lnTo>
                  <a:lnTo>
                    <a:pt x="6984" y="4658"/>
                  </a:lnTo>
                  <a:lnTo>
                    <a:pt x="6984" y="8675"/>
                  </a:lnTo>
                  <a:lnTo>
                    <a:pt x="6964" y="9082"/>
                  </a:lnTo>
                  <a:lnTo>
                    <a:pt x="6964" y="12809"/>
                  </a:lnTo>
                  <a:lnTo>
                    <a:pt x="6936" y="12809"/>
                  </a:lnTo>
                  <a:lnTo>
                    <a:pt x="6936" y="12925"/>
                  </a:lnTo>
                  <a:lnTo>
                    <a:pt x="6927" y="12925"/>
                  </a:lnTo>
                  <a:lnTo>
                    <a:pt x="6927" y="13012"/>
                  </a:lnTo>
                  <a:lnTo>
                    <a:pt x="6916" y="13012"/>
                  </a:lnTo>
                  <a:lnTo>
                    <a:pt x="6916" y="15225"/>
                  </a:lnTo>
                  <a:lnTo>
                    <a:pt x="6908" y="15545"/>
                  </a:lnTo>
                  <a:lnTo>
                    <a:pt x="6908" y="7365"/>
                  </a:lnTo>
                  <a:lnTo>
                    <a:pt x="6820" y="7365"/>
                  </a:lnTo>
                  <a:lnTo>
                    <a:pt x="6820" y="7278"/>
                  </a:lnTo>
                  <a:lnTo>
                    <a:pt x="6801" y="7278"/>
                  </a:lnTo>
                  <a:lnTo>
                    <a:pt x="6801" y="7365"/>
                  </a:lnTo>
                  <a:lnTo>
                    <a:pt x="6725" y="7365"/>
                  </a:lnTo>
                  <a:lnTo>
                    <a:pt x="6725" y="7278"/>
                  </a:lnTo>
                  <a:lnTo>
                    <a:pt x="6714" y="7278"/>
                  </a:lnTo>
                  <a:lnTo>
                    <a:pt x="6714" y="7365"/>
                  </a:lnTo>
                  <a:lnTo>
                    <a:pt x="6629" y="7278"/>
                  </a:lnTo>
                  <a:lnTo>
                    <a:pt x="6629" y="8267"/>
                  </a:lnTo>
                  <a:lnTo>
                    <a:pt x="6618" y="8267"/>
                  </a:lnTo>
                  <a:lnTo>
                    <a:pt x="6629" y="9199"/>
                  </a:lnTo>
                  <a:lnTo>
                    <a:pt x="6629" y="13827"/>
                  </a:lnTo>
                  <a:lnTo>
                    <a:pt x="6522" y="13827"/>
                  </a:lnTo>
                  <a:lnTo>
                    <a:pt x="6522" y="14119"/>
                  </a:lnTo>
                  <a:lnTo>
                    <a:pt x="6514" y="14119"/>
                  </a:lnTo>
                  <a:lnTo>
                    <a:pt x="6455" y="14235"/>
                  </a:lnTo>
                  <a:lnTo>
                    <a:pt x="6455" y="15137"/>
                  </a:lnTo>
                  <a:lnTo>
                    <a:pt x="6416" y="15021"/>
                  </a:lnTo>
                  <a:lnTo>
                    <a:pt x="6379" y="15021"/>
                  </a:lnTo>
                  <a:lnTo>
                    <a:pt x="6379" y="8879"/>
                  </a:lnTo>
                  <a:lnTo>
                    <a:pt x="6359" y="8471"/>
                  </a:lnTo>
                  <a:lnTo>
                    <a:pt x="6359" y="8180"/>
                  </a:lnTo>
                  <a:lnTo>
                    <a:pt x="6348" y="8064"/>
                  </a:lnTo>
                  <a:lnTo>
                    <a:pt x="6070" y="8180"/>
                  </a:lnTo>
                  <a:lnTo>
                    <a:pt x="6070" y="16040"/>
                  </a:lnTo>
                  <a:lnTo>
                    <a:pt x="6030" y="16040"/>
                  </a:lnTo>
                  <a:lnTo>
                    <a:pt x="6030" y="16156"/>
                  </a:lnTo>
                  <a:lnTo>
                    <a:pt x="5994" y="15953"/>
                  </a:lnTo>
                  <a:lnTo>
                    <a:pt x="5994" y="2533"/>
                  </a:lnTo>
                  <a:lnTo>
                    <a:pt x="5983" y="2445"/>
                  </a:lnTo>
                  <a:lnTo>
                    <a:pt x="5963" y="2329"/>
                  </a:lnTo>
                  <a:lnTo>
                    <a:pt x="5926" y="2242"/>
                  </a:lnTo>
                  <a:lnTo>
                    <a:pt x="5887" y="2125"/>
                  </a:lnTo>
                  <a:lnTo>
                    <a:pt x="5820" y="2125"/>
                  </a:lnTo>
                  <a:lnTo>
                    <a:pt x="5820" y="1019"/>
                  </a:lnTo>
                  <a:lnTo>
                    <a:pt x="5800" y="0"/>
                  </a:lnTo>
                  <a:lnTo>
                    <a:pt x="5752" y="116"/>
                  </a:lnTo>
                  <a:lnTo>
                    <a:pt x="5713" y="116"/>
                  </a:lnTo>
                  <a:lnTo>
                    <a:pt x="5676" y="204"/>
                  </a:lnTo>
                  <a:lnTo>
                    <a:pt x="5648" y="320"/>
                  </a:lnTo>
                  <a:lnTo>
                    <a:pt x="5628" y="408"/>
                  </a:lnTo>
                  <a:lnTo>
                    <a:pt x="5628" y="17845"/>
                  </a:lnTo>
                  <a:lnTo>
                    <a:pt x="5617" y="17961"/>
                  </a:lnTo>
                  <a:lnTo>
                    <a:pt x="5609" y="17961"/>
                  </a:lnTo>
                  <a:lnTo>
                    <a:pt x="5609" y="15137"/>
                  </a:lnTo>
                  <a:lnTo>
                    <a:pt x="5598" y="14643"/>
                  </a:lnTo>
                  <a:lnTo>
                    <a:pt x="5598" y="14235"/>
                  </a:lnTo>
                  <a:lnTo>
                    <a:pt x="5589" y="13827"/>
                  </a:lnTo>
                  <a:lnTo>
                    <a:pt x="5581" y="13624"/>
                  </a:lnTo>
                  <a:lnTo>
                    <a:pt x="5581" y="13420"/>
                  </a:lnTo>
                  <a:lnTo>
                    <a:pt x="5513" y="13420"/>
                  </a:lnTo>
                  <a:lnTo>
                    <a:pt x="5502" y="13624"/>
                  </a:lnTo>
                  <a:lnTo>
                    <a:pt x="5502" y="13827"/>
                  </a:lnTo>
                  <a:lnTo>
                    <a:pt x="5493" y="14119"/>
                  </a:lnTo>
                  <a:lnTo>
                    <a:pt x="5493" y="14526"/>
                  </a:lnTo>
                  <a:lnTo>
                    <a:pt x="5482" y="9898"/>
                  </a:lnTo>
                  <a:lnTo>
                    <a:pt x="5482" y="8471"/>
                  </a:lnTo>
                  <a:lnTo>
                    <a:pt x="5474" y="8064"/>
                  </a:lnTo>
                  <a:lnTo>
                    <a:pt x="5474" y="7773"/>
                  </a:lnTo>
                  <a:lnTo>
                    <a:pt x="5463" y="7365"/>
                  </a:lnTo>
                  <a:lnTo>
                    <a:pt x="5454" y="6957"/>
                  </a:lnTo>
                  <a:lnTo>
                    <a:pt x="5454" y="6666"/>
                  </a:lnTo>
                  <a:lnTo>
                    <a:pt x="5446" y="6259"/>
                  </a:lnTo>
                  <a:lnTo>
                    <a:pt x="5434" y="5968"/>
                  </a:lnTo>
                  <a:lnTo>
                    <a:pt x="5426" y="5647"/>
                  </a:lnTo>
                  <a:lnTo>
                    <a:pt x="5426" y="5560"/>
                  </a:lnTo>
                  <a:lnTo>
                    <a:pt x="5434" y="5560"/>
                  </a:lnTo>
                  <a:lnTo>
                    <a:pt x="5434" y="5444"/>
                  </a:lnTo>
                  <a:lnTo>
                    <a:pt x="5426" y="5444"/>
                  </a:lnTo>
                  <a:lnTo>
                    <a:pt x="5426" y="5065"/>
                  </a:lnTo>
                  <a:lnTo>
                    <a:pt x="5415" y="4949"/>
                  </a:lnTo>
                  <a:lnTo>
                    <a:pt x="5415" y="4454"/>
                  </a:lnTo>
                  <a:lnTo>
                    <a:pt x="5406" y="4337"/>
                  </a:lnTo>
                  <a:lnTo>
                    <a:pt x="5212" y="4337"/>
                  </a:lnTo>
                  <a:lnTo>
                    <a:pt x="5204" y="4454"/>
                  </a:lnTo>
                  <a:lnTo>
                    <a:pt x="5204" y="5065"/>
                  </a:lnTo>
                  <a:lnTo>
                    <a:pt x="5195" y="5065"/>
                  </a:lnTo>
                  <a:lnTo>
                    <a:pt x="5195" y="5764"/>
                  </a:lnTo>
                  <a:lnTo>
                    <a:pt x="5184" y="5968"/>
                  </a:lnTo>
                  <a:lnTo>
                    <a:pt x="5184" y="6055"/>
                  </a:lnTo>
                  <a:lnTo>
                    <a:pt x="5176" y="6259"/>
                  </a:lnTo>
                  <a:lnTo>
                    <a:pt x="5176" y="6463"/>
                  </a:lnTo>
                  <a:lnTo>
                    <a:pt x="5165" y="6666"/>
                  </a:lnTo>
                  <a:lnTo>
                    <a:pt x="5165" y="6957"/>
                  </a:lnTo>
                  <a:lnTo>
                    <a:pt x="5156" y="7161"/>
                  </a:lnTo>
                  <a:lnTo>
                    <a:pt x="5156" y="7569"/>
                  </a:lnTo>
                  <a:lnTo>
                    <a:pt x="5148" y="7685"/>
                  </a:lnTo>
                  <a:lnTo>
                    <a:pt x="5148" y="8471"/>
                  </a:lnTo>
                  <a:lnTo>
                    <a:pt x="5136" y="8791"/>
                  </a:lnTo>
                  <a:lnTo>
                    <a:pt x="5136" y="9898"/>
                  </a:lnTo>
                  <a:lnTo>
                    <a:pt x="5128" y="14235"/>
                  </a:lnTo>
                  <a:lnTo>
                    <a:pt x="5069" y="14235"/>
                  </a:lnTo>
                  <a:lnTo>
                    <a:pt x="5080" y="2620"/>
                  </a:lnTo>
                  <a:lnTo>
                    <a:pt x="5080" y="1223"/>
                  </a:lnTo>
                  <a:lnTo>
                    <a:pt x="4664" y="1135"/>
                  </a:lnTo>
                  <a:lnTo>
                    <a:pt x="4656" y="1310"/>
                  </a:lnTo>
                  <a:lnTo>
                    <a:pt x="4664" y="2736"/>
                  </a:lnTo>
                  <a:lnTo>
                    <a:pt x="4664" y="14119"/>
                  </a:lnTo>
                  <a:lnTo>
                    <a:pt x="4656" y="14119"/>
                  </a:lnTo>
                  <a:lnTo>
                    <a:pt x="4656" y="13507"/>
                  </a:lnTo>
                  <a:lnTo>
                    <a:pt x="4628" y="13507"/>
                  </a:lnTo>
                  <a:lnTo>
                    <a:pt x="4628" y="12925"/>
                  </a:lnTo>
                  <a:lnTo>
                    <a:pt x="4597" y="12925"/>
                  </a:lnTo>
                  <a:lnTo>
                    <a:pt x="4597" y="12401"/>
                  </a:lnTo>
                  <a:lnTo>
                    <a:pt x="4512" y="12314"/>
                  </a:lnTo>
                  <a:lnTo>
                    <a:pt x="4512" y="11702"/>
                  </a:lnTo>
                  <a:lnTo>
                    <a:pt x="4445" y="11702"/>
                  </a:lnTo>
                  <a:lnTo>
                    <a:pt x="4445" y="12314"/>
                  </a:lnTo>
                  <a:lnTo>
                    <a:pt x="4445" y="10800"/>
                  </a:lnTo>
                  <a:lnTo>
                    <a:pt x="4425" y="8267"/>
                  </a:lnTo>
                  <a:lnTo>
                    <a:pt x="4425" y="7773"/>
                  </a:lnTo>
                  <a:lnTo>
                    <a:pt x="4414" y="7569"/>
                  </a:lnTo>
                  <a:lnTo>
                    <a:pt x="4310" y="7889"/>
                  </a:lnTo>
                  <a:lnTo>
                    <a:pt x="4310" y="8064"/>
                  </a:lnTo>
                  <a:lnTo>
                    <a:pt x="4290" y="8064"/>
                  </a:lnTo>
                  <a:lnTo>
                    <a:pt x="4290" y="7889"/>
                  </a:lnTo>
                  <a:lnTo>
                    <a:pt x="4231" y="7685"/>
                  </a:lnTo>
                  <a:lnTo>
                    <a:pt x="4223" y="8267"/>
                  </a:lnTo>
                  <a:lnTo>
                    <a:pt x="4214" y="10887"/>
                  </a:lnTo>
                  <a:lnTo>
                    <a:pt x="4214" y="13711"/>
                  </a:lnTo>
                  <a:lnTo>
                    <a:pt x="4223" y="15749"/>
                  </a:lnTo>
                  <a:lnTo>
                    <a:pt x="4214" y="15749"/>
                  </a:lnTo>
                  <a:lnTo>
                    <a:pt x="4214" y="15021"/>
                  </a:lnTo>
                  <a:lnTo>
                    <a:pt x="4195" y="15021"/>
                  </a:lnTo>
                  <a:lnTo>
                    <a:pt x="4195" y="14730"/>
                  </a:lnTo>
                  <a:lnTo>
                    <a:pt x="4175" y="14730"/>
                  </a:lnTo>
                  <a:lnTo>
                    <a:pt x="4175" y="14119"/>
                  </a:lnTo>
                  <a:lnTo>
                    <a:pt x="4147" y="14119"/>
                  </a:lnTo>
                  <a:lnTo>
                    <a:pt x="4147" y="14235"/>
                  </a:lnTo>
                  <a:lnTo>
                    <a:pt x="4096" y="14235"/>
                  </a:lnTo>
                  <a:lnTo>
                    <a:pt x="4096" y="14119"/>
                  </a:lnTo>
                  <a:lnTo>
                    <a:pt x="4048" y="14119"/>
                  </a:lnTo>
                  <a:lnTo>
                    <a:pt x="4048" y="13711"/>
                  </a:lnTo>
                  <a:lnTo>
                    <a:pt x="4040" y="13507"/>
                  </a:lnTo>
                  <a:lnTo>
                    <a:pt x="3944" y="13507"/>
                  </a:lnTo>
                  <a:lnTo>
                    <a:pt x="3944" y="14119"/>
                  </a:lnTo>
                  <a:lnTo>
                    <a:pt x="3885" y="14119"/>
                  </a:lnTo>
                  <a:lnTo>
                    <a:pt x="3885" y="14235"/>
                  </a:lnTo>
                  <a:lnTo>
                    <a:pt x="3849" y="14235"/>
                  </a:lnTo>
                  <a:lnTo>
                    <a:pt x="3849" y="14119"/>
                  </a:lnTo>
                  <a:lnTo>
                    <a:pt x="3838" y="14119"/>
                  </a:lnTo>
                  <a:lnTo>
                    <a:pt x="3829" y="14031"/>
                  </a:lnTo>
                  <a:lnTo>
                    <a:pt x="3818" y="14031"/>
                  </a:lnTo>
                  <a:lnTo>
                    <a:pt x="3818" y="14119"/>
                  </a:lnTo>
                  <a:lnTo>
                    <a:pt x="3809" y="14119"/>
                  </a:lnTo>
                  <a:lnTo>
                    <a:pt x="3809" y="14730"/>
                  </a:lnTo>
                  <a:lnTo>
                    <a:pt x="3790" y="14730"/>
                  </a:lnTo>
                  <a:lnTo>
                    <a:pt x="3790" y="15021"/>
                  </a:lnTo>
                  <a:lnTo>
                    <a:pt x="3770" y="15021"/>
                  </a:lnTo>
                  <a:lnTo>
                    <a:pt x="3770" y="15749"/>
                  </a:lnTo>
                  <a:lnTo>
                    <a:pt x="3762" y="15749"/>
                  </a:lnTo>
                  <a:lnTo>
                    <a:pt x="3762" y="8064"/>
                  </a:lnTo>
                  <a:lnTo>
                    <a:pt x="3742" y="7976"/>
                  </a:lnTo>
                  <a:lnTo>
                    <a:pt x="3742" y="6579"/>
                  </a:lnTo>
                  <a:lnTo>
                    <a:pt x="3663" y="6259"/>
                  </a:lnTo>
                  <a:lnTo>
                    <a:pt x="3615" y="6259"/>
                  </a:lnTo>
                  <a:lnTo>
                    <a:pt x="3531" y="6463"/>
                  </a:lnTo>
                  <a:lnTo>
                    <a:pt x="3531" y="7889"/>
                  </a:lnTo>
                  <a:lnTo>
                    <a:pt x="3500" y="7976"/>
                  </a:lnTo>
                  <a:lnTo>
                    <a:pt x="3500" y="10800"/>
                  </a:lnTo>
                  <a:lnTo>
                    <a:pt x="3385" y="10800"/>
                  </a:lnTo>
                  <a:lnTo>
                    <a:pt x="3385" y="1630"/>
                  </a:lnTo>
                  <a:lnTo>
                    <a:pt x="3126" y="1630"/>
                  </a:lnTo>
                  <a:lnTo>
                    <a:pt x="3126" y="10800"/>
                  </a:lnTo>
                  <a:lnTo>
                    <a:pt x="3011" y="10800"/>
                  </a:lnTo>
                  <a:lnTo>
                    <a:pt x="3011" y="10713"/>
                  </a:lnTo>
                  <a:lnTo>
                    <a:pt x="3019" y="10392"/>
                  </a:lnTo>
                  <a:lnTo>
                    <a:pt x="3011" y="10392"/>
                  </a:lnTo>
                  <a:lnTo>
                    <a:pt x="3011" y="8267"/>
                  </a:lnTo>
                  <a:lnTo>
                    <a:pt x="3000" y="8267"/>
                  </a:lnTo>
                  <a:lnTo>
                    <a:pt x="3000" y="7773"/>
                  </a:lnTo>
                  <a:lnTo>
                    <a:pt x="3011" y="7569"/>
                  </a:lnTo>
                  <a:lnTo>
                    <a:pt x="3000" y="7569"/>
                  </a:lnTo>
                  <a:lnTo>
                    <a:pt x="3000" y="6463"/>
                  </a:lnTo>
                  <a:lnTo>
                    <a:pt x="2991" y="6463"/>
                  </a:lnTo>
                  <a:lnTo>
                    <a:pt x="3000" y="6259"/>
                  </a:lnTo>
                  <a:lnTo>
                    <a:pt x="2991" y="6259"/>
                  </a:lnTo>
                  <a:lnTo>
                    <a:pt x="3000" y="6055"/>
                  </a:lnTo>
                  <a:lnTo>
                    <a:pt x="2991" y="6055"/>
                  </a:lnTo>
                  <a:lnTo>
                    <a:pt x="3000" y="6055"/>
                  </a:lnTo>
                  <a:lnTo>
                    <a:pt x="2991" y="6055"/>
                  </a:lnTo>
                  <a:lnTo>
                    <a:pt x="3000" y="5764"/>
                  </a:lnTo>
                  <a:lnTo>
                    <a:pt x="2991" y="5764"/>
                  </a:lnTo>
                  <a:lnTo>
                    <a:pt x="2991" y="5560"/>
                  </a:lnTo>
                  <a:lnTo>
                    <a:pt x="2980" y="5444"/>
                  </a:lnTo>
                  <a:lnTo>
                    <a:pt x="2980" y="5269"/>
                  </a:lnTo>
                  <a:lnTo>
                    <a:pt x="2972" y="5269"/>
                  </a:lnTo>
                  <a:lnTo>
                    <a:pt x="2980" y="5153"/>
                  </a:lnTo>
                  <a:lnTo>
                    <a:pt x="2972" y="5153"/>
                  </a:lnTo>
                  <a:lnTo>
                    <a:pt x="2972" y="4949"/>
                  </a:lnTo>
                  <a:lnTo>
                    <a:pt x="2963" y="4949"/>
                  </a:lnTo>
                  <a:lnTo>
                    <a:pt x="2963" y="4745"/>
                  </a:lnTo>
                  <a:lnTo>
                    <a:pt x="2952" y="4658"/>
                  </a:lnTo>
                  <a:lnTo>
                    <a:pt x="2952" y="4541"/>
                  </a:lnTo>
                  <a:lnTo>
                    <a:pt x="2944" y="4337"/>
                  </a:lnTo>
                  <a:lnTo>
                    <a:pt x="2932" y="4337"/>
                  </a:lnTo>
                  <a:lnTo>
                    <a:pt x="2932" y="4134"/>
                  </a:lnTo>
                  <a:lnTo>
                    <a:pt x="2924" y="4134"/>
                  </a:lnTo>
                  <a:lnTo>
                    <a:pt x="2915" y="3930"/>
                  </a:lnTo>
                  <a:lnTo>
                    <a:pt x="2915" y="3843"/>
                  </a:lnTo>
                  <a:lnTo>
                    <a:pt x="2924" y="3551"/>
                  </a:lnTo>
                  <a:lnTo>
                    <a:pt x="2924" y="3231"/>
                  </a:lnTo>
                  <a:lnTo>
                    <a:pt x="2904" y="3348"/>
                  </a:lnTo>
                  <a:lnTo>
                    <a:pt x="2904" y="2533"/>
                  </a:lnTo>
                  <a:lnTo>
                    <a:pt x="2896" y="3231"/>
                  </a:lnTo>
                  <a:lnTo>
                    <a:pt x="2896" y="3348"/>
                  </a:lnTo>
                  <a:lnTo>
                    <a:pt x="2884" y="3348"/>
                  </a:lnTo>
                  <a:lnTo>
                    <a:pt x="2884" y="3843"/>
                  </a:lnTo>
                  <a:lnTo>
                    <a:pt x="2876" y="4250"/>
                  </a:lnTo>
                  <a:lnTo>
                    <a:pt x="2856" y="4250"/>
                  </a:lnTo>
                  <a:lnTo>
                    <a:pt x="2865" y="4454"/>
                  </a:lnTo>
                  <a:lnTo>
                    <a:pt x="2837" y="4454"/>
                  </a:lnTo>
                  <a:lnTo>
                    <a:pt x="2848" y="4658"/>
                  </a:lnTo>
                  <a:lnTo>
                    <a:pt x="2828" y="4658"/>
                  </a:lnTo>
                  <a:lnTo>
                    <a:pt x="2828" y="4949"/>
                  </a:lnTo>
                  <a:lnTo>
                    <a:pt x="2817" y="4949"/>
                  </a:lnTo>
                  <a:lnTo>
                    <a:pt x="2817" y="5153"/>
                  </a:lnTo>
                  <a:lnTo>
                    <a:pt x="2809" y="5269"/>
                  </a:lnTo>
                  <a:lnTo>
                    <a:pt x="2809" y="6957"/>
                  </a:lnTo>
                  <a:lnTo>
                    <a:pt x="2797" y="7074"/>
                  </a:lnTo>
                  <a:lnTo>
                    <a:pt x="2809" y="7278"/>
                  </a:lnTo>
                  <a:lnTo>
                    <a:pt x="2809" y="7685"/>
                  </a:lnTo>
                  <a:lnTo>
                    <a:pt x="2797" y="7685"/>
                  </a:lnTo>
                  <a:lnTo>
                    <a:pt x="2797" y="9199"/>
                  </a:lnTo>
                  <a:lnTo>
                    <a:pt x="2789" y="9286"/>
                  </a:lnTo>
                  <a:lnTo>
                    <a:pt x="2797" y="9490"/>
                  </a:lnTo>
                  <a:lnTo>
                    <a:pt x="2797" y="10509"/>
                  </a:lnTo>
                  <a:lnTo>
                    <a:pt x="2789" y="10509"/>
                  </a:lnTo>
                  <a:lnTo>
                    <a:pt x="2789" y="13915"/>
                  </a:lnTo>
                  <a:lnTo>
                    <a:pt x="2780" y="13915"/>
                  </a:lnTo>
                  <a:lnTo>
                    <a:pt x="2789" y="14322"/>
                  </a:lnTo>
                  <a:lnTo>
                    <a:pt x="2789" y="16156"/>
                  </a:lnTo>
                  <a:lnTo>
                    <a:pt x="2780" y="16156"/>
                  </a:lnTo>
                  <a:lnTo>
                    <a:pt x="2780" y="17961"/>
                  </a:lnTo>
                  <a:lnTo>
                    <a:pt x="2769" y="17961"/>
                  </a:lnTo>
                  <a:lnTo>
                    <a:pt x="2769" y="10392"/>
                  </a:lnTo>
                  <a:lnTo>
                    <a:pt x="2750" y="10392"/>
                  </a:lnTo>
                  <a:lnTo>
                    <a:pt x="2741" y="10305"/>
                  </a:lnTo>
                  <a:lnTo>
                    <a:pt x="2578" y="10305"/>
                  </a:lnTo>
                  <a:lnTo>
                    <a:pt x="2578" y="10101"/>
                  </a:lnTo>
                  <a:lnTo>
                    <a:pt x="2567" y="10101"/>
                  </a:lnTo>
                  <a:lnTo>
                    <a:pt x="2558" y="10305"/>
                  </a:lnTo>
                  <a:lnTo>
                    <a:pt x="2567" y="10305"/>
                  </a:lnTo>
                  <a:lnTo>
                    <a:pt x="2558" y="10392"/>
                  </a:lnTo>
                  <a:lnTo>
                    <a:pt x="2547" y="10392"/>
                  </a:lnTo>
                  <a:lnTo>
                    <a:pt x="2547" y="9985"/>
                  </a:lnTo>
                  <a:lnTo>
                    <a:pt x="2578" y="9985"/>
                  </a:lnTo>
                  <a:lnTo>
                    <a:pt x="2598" y="10101"/>
                  </a:lnTo>
                  <a:lnTo>
                    <a:pt x="2741" y="10101"/>
                  </a:lnTo>
                  <a:lnTo>
                    <a:pt x="2741" y="10305"/>
                  </a:lnTo>
                  <a:lnTo>
                    <a:pt x="2750" y="10305"/>
                  </a:lnTo>
                  <a:lnTo>
                    <a:pt x="2750" y="9985"/>
                  </a:lnTo>
                  <a:lnTo>
                    <a:pt x="2780" y="9985"/>
                  </a:lnTo>
                  <a:lnTo>
                    <a:pt x="2780" y="9898"/>
                  </a:lnTo>
                  <a:lnTo>
                    <a:pt x="2741" y="9898"/>
                  </a:lnTo>
                  <a:lnTo>
                    <a:pt x="2721" y="9781"/>
                  </a:lnTo>
                  <a:lnTo>
                    <a:pt x="2567" y="9781"/>
                  </a:lnTo>
                  <a:lnTo>
                    <a:pt x="2558" y="9898"/>
                  </a:lnTo>
                  <a:lnTo>
                    <a:pt x="2539" y="9898"/>
                  </a:lnTo>
                  <a:lnTo>
                    <a:pt x="2539" y="8791"/>
                  </a:lnTo>
                  <a:lnTo>
                    <a:pt x="2539" y="10596"/>
                  </a:lnTo>
                  <a:lnTo>
                    <a:pt x="2547" y="10800"/>
                  </a:lnTo>
                  <a:lnTo>
                    <a:pt x="2547" y="17961"/>
                  </a:lnTo>
                  <a:lnTo>
                    <a:pt x="2539" y="17961"/>
                  </a:lnTo>
                  <a:lnTo>
                    <a:pt x="2539" y="17757"/>
                  </a:lnTo>
                  <a:lnTo>
                    <a:pt x="2519" y="17757"/>
                  </a:lnTo>
                  <a:lnTo>
                    <a:pt x="2511" y="9781"/>
                  </a:lnTo>
                  <a:lnTo>
                    <a:pt x="2499" y="9781"/>
                  </a:lnTo>
                  <a:lnTo>
                    <a:pt x="2499" y="9374"/>
                  </a:lnTo>
                  <a:lnTo>
                    <a:pt x="2511" y="9374"/>
                  </a:lnTo>
                  <a:lnTo>
                    <a:pt x="2511" y="9199"/>
                  </a:lnTo>
                  <a:lnTo>
                    <a:pt x="2499" y="9199"/>
                  </a:lnTo>
                  <a:lnTo>
                    <a:pt x="2499" y="8267"/>
                  </a:lnTo>
                  <a:lnTo>
                    <a:pt x="2452" y="8064"/>
                  </a:lnTo>
                  <a:lnTo>
                    <a:pt x="2432" y="8180"/>
                  </a:lnTo>
                  <a:lnTo>
                    <a:pt x="2404" y="8180"/>
                  </a:lnTo>
                  <a:lnTo>
                    <a:pt x="2384" y="8384"/>
                  </a:lnTo>
                  <a:lnTo>
                    <a:pt x="2384" y="8471"/>
                  </a:lnTo>
                  <a:lnTo>
                    <a:pt x="2376" y="8675"/>
                  </a:lnTo>
                  <a:lnTo>
                    <a:pt x="2376" y="9082"/>
                  </a:lnTo>
                  <a:lnTo>
                    <a:pt x="2364" y="9199"/>
                  </a:lnTo>
                  <a:lnTo>
                    <a:pt x="2364" y="9286"/>
                  </a:lnTo>
                  <a:lnTo>
                    <a:pt x="2348" y="9286"/>
                  </a:lnTo>
                  <a:lnTo>
                    <a:pt x="2336" y="9374"/>
                  </a:lnTo>
                  <a:lnTo>
                    <a:pt x="2328" y="9374"/>
                  </a:lnTo>
                  <a:lnTo>
                    <a:pt x="2317" y="9490"/>
                  </a:lnTo>
                  <a:lnTo>
                    <a:pt x="2308" y="9490"/>
                  </a:lnTo>
                  <a:lnTo>
                    <a:pt x="2308" y="14322"/>
                  </a:lnTo>
                  <a:lnTo>
                    <a:pt x="2249" y="13915"/>
                  </a:lnTo>
                  <a:lnTo>
                    <a:pt x="2193" y="13915"/>
                  </a:lnTo>
                  <a:lnTo>
                    <a:pt x="2134" y="14322"/>
                  </a:lnTo>
                  <a:lnTo>
                    <a:pt x="2134" y="14526"/>
                  </a:lnTo>
                  <a:lnTo>
                    <a:pt x="2125" y="14526"/>
                  </a:lnTo>
                  <a:lnTo>
                    <a:pt x="2125" y="11004"/>
                  </a:lnTo>
                  <a:lnTo>
                    <a:pt x="2154" y="10887"/>
                  </a:lnTo>
                  <a:lnTo>
                    <a:pt x="2154" y="10800"/>
                  </a:lnTo>
                  <a:lnTo>
                    <a:pt x="2125" y="10713"/>
                  </a:lnTo>
                  <a:lnTo>
                    <a:pt x="2106" y="10800"/>
                  </a:lnTo>
                  <a:lnTo>
                    <a:pt x="2066" y="10800"/>
                  </a:lnTo>
                  <a:lnTo>
                    <a:pt x="2058" y="10887"/>
                  </a:lnTo>
                  <a:lnTo>
                    <a:pt x="2038" y="10887"/>
                  </a:lnTo>
                  <a:lnTo>
                    <a:pt x="2019" y="11004"/>
                  </a:lnTo>
                  <a:lnTo>
                    <a:pt x="1990" y="11004"/>
                  </a:lnTo>
                  <a:lnTo>
                    <a:pt x="1971" y="11091"/>
                  </a:lnTo>
                  <a:lnTo>
                    <a:pt x="1923" y="11091"/>
                  </a:lnTo>
                  <a:lnTo>
                    <a:pt x="1895" y="11295"/>
                  </a:lnTo>
                  <a:lnTo>
                    <a:pt x="1895" y="11411"/>
                  </a:lnTo>
                  <a:lnTo>
                    <a:pt x="1903" y="11411"/>
                  </a:lnTo>
                  <a:lnTo>
                    <a:pt x="1903" y="11499"/>
                  </a:lnTo>
                  <a:lnTo>
                    <a:pt x="1895" y="11615"/>
                  </a:lnTo>
                  <a:lnTo>
                    <a:pt x="1895" y="14643"/>
                  </a:lnTo>
                  <a:lnTo>
                    <a:pt x="1875" y="14322"/>
                  </a:lnTo>
                  <a:lnTo>
                    <a:pt x="1875" y="12721"/>
                  </a:lnTo>
                  <a:lnTo>
                    <a:pt x="1856" y="12721"/>
                  </a:lnTo>
                  <a:lnTo>
                    <a:pt x="1856" y="11819"/>
                  </a:lnTo>
                  <a:lnTo>
                    <a:pt x="1847" y="10509"/>
                  </a:lnTo>
                  <a:lnTo>
                    <a:pt x="1847" y="12721"/>
                  </a:lnTo>
                  <a:lnTo>
                    <a:pt x="1827" y="12721"/>
                  </a:lnTo>
                  <a:lnTo>
                    <a:pt x="1799" y="12605"/>
                  </a:lnTo>
                  <a:lnTo>
                    <a:pt x="1780" y="12605"/>
                  </a:lnTo>
                  <a:lnTo>
                    <a:pt x="1780" y="11819"/>
                  </a:lnTo>
                  <a:lnTo>
                    <a:pt x="1788" y="11819"/>
                  </a:lnTo>
                  <a:lnTo>
                    <a:pt x="1780" y="11819"/>
                  </a:lnTo>
                  <a:lnTo>
                    <a:pt x="1780" y="11702"/>
                  </a:lnTo>
                  <a:lnTo>
                    <a:pt x="1780" y="12605"/>
                  </a:lnTo>
                  <a:lnTo>
                    <a:pt x="1760" y="12605"/>
                  </a:lnTo>
                  <a:lnTo>
                    <a:pt x="1760" y="12721"/>
                  </a:lnTo>
                  <a:lnTo>
                    <a:pt x="1749" y="12721"/>
                  </a:lnTo>
                  <a:lnTo>
                    <a:pt x="1749" y="14322"/>
                  </a:lnTo>
                  <a:lnTo>
                    <a:pt x="1732" y="14526"/>
                  </a:lnTo>
                  <a:lnTo>
                    <a:pt x="1732" y="12023"/>
                  </a:lnTo>
                  <a:lnTo>
                    <a:pt x="1721" y="11819"/>
                  </a:lnTo>
                  <a:lnTo>
                    <a:pt x="1721" y="11702"/>
                  </a:lnTo>
                  <a:lnTo>
                    <a:pt x="1712" y="11702"/>
                  </a:lnTo>
                  <a:lnTo>
                    <a:pt x="1712" y="11411"/>
                  </a:lnTo>
                  <a:lnTo>
                    <a:pt x="1645" y="11615"/>
                  </a:lnTo>
                  <a:lnTo>
                    <a:pt x="1577" y="12023"/>
                  </a:lnTo>
                  <a:lnTo>
                    <a:pt x="1577" y="11819"/>
                  </a:lnTo>
                  <a:lnTo>
                    <a:pt x="1538" y="11702"/>
                  </a:lnTo>
                  <a:lnTo>
                    <a:pt x="1529" y="11702"/>
                  </a:lnTo>
                  <a:lnTo>
                    <a:pt x="1498" y="11906"/>
                  </a:lnTo>
                  <a:lnTo>
                    <a:pt x="1490" y="11906"/>
                  </a:lnTo>
                  <a:lnTo>
                    <a:pt x="1470" y="12110"/>
                  </a:lnTo>
                  <a:lnTo>
                    <a:pt x="1470" y="14119"/>
                  </a:lnTo>
                  <a:lnTo>
                    <a:pt x="1414" y="13507"/>
                  </a:lnTo>
                  <a:lnTo>
                    <a:pt x="1366" y="13012"/>
                  </a:lnTo>
                  <a:lnTo>
                    <a:pt x="1366" y="11702"/>
                  </a:lnTo>
                  <a:lnTo>
                    <a:pt x="1355" y="11702"/>
                  </a:lnTo>
                  <a:lnTo>
                    <a:pt x="1355" y="12110"/>
                  </a:lnTo>
                  <a:lnTo>
                    <a:pt x="1347" y="12110"/>
                  </a:lnTo>
                  <a:lnTo>
                    <a:pt x="1347" y="11702"/>
                  </a:lnTo>
                  <a:lnTo>
                    <a:pt x="1347" y="13012"/>
                  </a:lnTo>
                  <a:lnTo>
                    <a:pt x="1335" y="13012"/>
                  </a:lnTo>
                  <a:lnTo>
                    <a:pt x="1335" y="14439"/>
                  </a:lnTo>
                  <a:lnTo>
                    <a:pt x="1288" y="14817"/>
                  </a:lnTo>
                  <a:lnTo>
                    <a:pt x="1288" y="10509"/>
                  </a:lnTo>
                  <a:lnTo>
                    <a:pt x="1268" y="10392"/>
                  </a:lnTo>
                  <a:lnTo>
                    <a:pt x="1268" y="9199"/>
                  </a:lnTo>
                  <a:lnTo>
                    <a:pt x="1260" y="9199"/>
                  </a:lnTo>
                  <a:lnTo>
                    <a:pt x="1260" y="8471"/>
                  </a:lnTo>
                  <a:lnTo>
                    <a:pt x="1240" y="8471"/>
                  </a:lnTo>
                  <a:lnTo>
                    <a:pt x="1240" y="7976"/>
                  </a:lnTo>
                  <a:lnTo>
                    <a:pt x="1220" y="7976"/>
                  </a:lnTo>
                  <a:lnTo>
                    <a:pt x="1220" y="6754"/>
                  </a:lnTo>
                  <a:lnTo>
                    <a:pt x="1212" y="6754"/>
                  </a:lnTo>
                  <a:lnTo>
                    <a:pt x="1212" y="7685"/>
                  </a:lnTo>
                  <a:lnTo>
                    <a:pt x="1200" y="7685"/>
                  </a:lnTo>
                  <a:lnTo>
                    <a:pt x="1200" y="7976"/>
                  </a:lnTo>
                  <a:lnTo>
                    <a:pt x="1192" y="7976"/>
                  </a:lnTo>
                  <a:lnTo>
                    <a:pt x="1192" y="8384"/>
                  </a:lnTo>
                  <a:lnTo>
                    <a:pt x="1096" y="8384"/>
                  </a:lnTo>
                  <a:lnTo>
                    <a:pt x="1018" y="8471"/>
                  </a:lnTo>
                  <a:lnTo>
                    <a:pt x="1018" y="9082"/>
                  </a:lnTo>
                  <a:lnTo>
                    <a:pt x="981" y="9082"/>
                  </a:lnTo>
                  <a:lnTo>
                    <a:pt x="981" y="10305"/>
                  </a:lnTo>
                  <a:lnTo>
                    <a:pt x="942" y="10392"/>
                  </a:lnTo>
                  <a:lnTo>
                    <a:pt x="950" y="17350"/>
                  </a:lnTo>
                  <a:lnTo>
                    <a:pt x="914" y="17554"/>
                  </a:lnTo>
                  <a:lnTo>
                    <a:pt x="902" y="10101"/>
                  </a:lnTo>
                  <a:lnTo>
                    <a:pt x="692" y="10101"/>
                  </a:lnTo>
                  <a:lnTo>
                    <a:pt x="711" y="18369"/>
                  </a:lnTo>
                  <a:lnTo>
                    <a:pt x="692" y="18456"/>
                  </a:lnTo>
                  <a:lnTo>
                    <a:pt x="692" y="13624"/>
                  </a:lnTo>
                  <a:lnTo>
                    <a:pt x="672" y="13624"/>
                  </a:lnTo>
                  <a:lnTo>
                    <a:pt x="672" y="13507"/>
                  </a:lnTo>
                  <a:lnTo>
                    <a:pt x="663" y="13507"/>
                  </a:lnTo>
                  <a:lnTo>
                    <a:pt x="652" y="13420"/>
                  </a:lnTo>
                  <a:lnTo>
                    <a:pt x="576" y="13420"/>
                  </a:lnTo>
                  <a:lnTo>
                    <a:pt x="576" y="13507"/>
                  </a:lnTo>
                  <a:lnTo>
                    <a:pt x="565" y="13507"/>
                  </a:lnTo>
                  <a:lnTo>
                    <a:pt x="576" y="11295"/>
                  </a:lnTo>
                  <a:lnTo>
                    <a:pt x="537" y="11295"/>
                  </a:lnTo>
                  <a:lnTo>
                    <a:pt x="365" y="10887"/>
                  </a:lnTo>
                  <a:lnTo>
                    <a:pt x="346" y="10800"/>
                  </a:lnTo>
                  <a:lnTo>
                    <a:pt x="346" y="13711"/>
                  </a:lnTo>
                  <a:lnTo>
                    <a:pt x="326" y="13711"/>
                  </a:lnTo>
                  <a:lnTo>
                    <a:pt x="326" y="13333"/>
                  </a:lnTo>
                  <a:lnTo>
                    <a:pt x="306" y="13333"/>
                  </a:lnTo>
                  <a:lnTo>
                    <a:pt x="306" y="12023"/>
                  </a:lnTo>
                  <a:lnTo>
                    <a:pt x="298" y="12023"/>
                  </a:lnTo>
                  <a:lnTo>
                    <a:pt x="298" y="11091"/>
                  </a:lnTo>
                  <a:lnTo>
                    <a:pt x="287" y="11091"/>
                  </a:lnTo>
                  <a:lnTo>
                    <a:pt x="287" y="12023"/>
                  </a:lnTo>
                  <a:lnTo>
                    <a:pt x="278" y="12023"/>
                  </a:lnTo>
                  <a:lnTo>
                    <a:pt x="278" y="12314"/>
                  </a:lnTo>
                  <a:lnTo>
                    <a:pt x="171" y="12314"/>
                  </a:lnTo>
                  <a:lnTo>
                    <a:pt x="171" y="12023"/>
                  </a:lnTo>
                  <a:lnTo>
                    <a:pt x="163" y="12023"/>
                  </a:lnTo>
                  <a:lnTo>
                    <a:pt x="163" y="11091"/>
                  </a:lnTo>
                  <a:lnTo>
                    <a:pt x="163" y="12023"/>
                  </a:lnTo>
                  <a:lnTo>
                    <a:pt x="143" y="12023"/>
                  </a:lnTo>
                  <a:lnTo>
                    <a:pt x="143" y="13333"/>
                  </a:lnTo>
                  <a:lnTo>
                    <a:pt x="132" y="13333"/>
                  </a:lnTo>
                  <a:lnTo>
                    <a:pt x="132" y="17059"/>
                  </a:lnTo>
                  <a:lnTo>
                    <a:pt x="104" y="17059"/>
                  </a:lnTo>
                  <a:lnTo>
                    <a:pt x="104" y="17641"/>
                  </a:lnTo>
                  <a:lnTo>
                    <a:pt x="48" y="17641"/>
                  </a:lnTo>
                  <a:lnTo>
                    <a:pt x="48" y="17263"/>
                  </a:lnTo>
                  <a:lnTo>
                    <a:pt x="0" y="17263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7059"/>
                  </a:lnTo>
                  <a:lnTo>
                    <a:pt x="21485" y="15953"/>
                  </a:lnTo>
                  <a:close/>
                  <a:moveTo>
                    <a:pt x="1355" y="12518"/>
                  </a:moveTo>
                  <a:lnTo>
                    <a:pt x="1355" y="12197"/>
                  </a:lnTo>
                  <a:lnTo>
                    <a:pt x="1355" y="12518"/>
                  </a:lnTo>
                  <a:close/>
                  <a:moveTo>
                    <a:pt x="1347" y="12110"/>
                  </a:moveTo>
                  <a:lnTo>
                    <a:pt x="1355" y="12110"/>
                  </a:lnTo>
                  <a:lnTo>
                    <a:pt x="1355" y="12314"/>
                  </a:lnTo>
                  <a:lnTo>
                    <a:pt x="1347" y="12110"/>
                  </a:lnTo>
                  <a:close/>
                  <a:moveTo>
                    <a:pt x="1355" y="12401"/>
                  </a:moveTo>
                  <a:lnTo>
                    <a:pt x="1347" y="12518"/>
                  </a:lnTo>
                  <a:lnTo>
                    <a:pt x="1347" y="12197"/>
                  </a:lnTo>
                  <a:lnTo>
                    <a:pt x="1355" y="12401"/>
                  </a:lnTo>
                  <a:close/>
                  <a:moveTo>
                    <a:pt x="1347" y="12605"/>
                  </a:moveTo>
                  <a:lnTo>
                    <a:pt x="1355" y="12401"/>
                  </a:lnTo>
                  <a:lnTo>
                    <a:pt x="1355" y="12605"/>
                  </a:lnTo>
                  <a:lnTo>
                    <a:pt x="1347" y="12605"/>
                  </a:lnTo>
                  <a:close/>
                  <a:moveTo>
                    <a:pt x="1347" y="12605"/>
                  </a:moveTo>
                  <a:lnTo>
                    <a:pt x="1355" y="12605"/>
                  </a:lnTo>
                  <a:lnTo>
                    <a:pt x="1355" y="12809"/>
                  </a:lnTo>
                  <a:lnTo>
                    <a:pt x="1347" y="12605"/>
                  </a:lnTo>
                  <a:close/>
                  <a:moveTo>
                    <a:pt x="1347" y="13012"/>
                  </a:moveTo>
                  <a:lnTo>
                    <a:pt x="1347" y="12721"/>
                  </a:lnTo>
                  <a:lnTo>
                    <a:pt x="1355" y="12809"/>
                  </a:lnTo>
                  <a:lnTo>
                    <a:pt x="1347" y="13012"/>
                  </a:lnTo>
                  <a:close/>
                  <a:moveTo>
                    <a:pt x="1347" y="13012"/>
                  </a:moveTo>
                  <a:lnTo>
                    <a:pt x="1355" y="12925"/>
                  </a:lnTo>
                  <a:lnTo>
                    <a:pt x="1355" y="13012"/>
                  </a:lnTo>
                  <a:lnTo>
                    <a:pt x="1347" y="13012"/>
                  </a:lnTo>
                  <a:close/>
                  <a:moveTo>
                    <a:pt x="1355" y="13012"/>
                  </a:moveTo>
                  <a:lnTo>
                    <a:pt x="1355" y="12605"/>
                  </a:lnTo>
                  <a:lnTo>
                    <a:pt x="1355" y="13012"/>
                  </a:lnTo>
                  <a:close/>
                  <a:moveTo>
                    <a:pt x="3337" y="2242"/>
                  </a:moveTo>
                  <a:lnTo>
                    <a:pt x="3337" y="2329"/>
                  </a:lnTo>
                  <a:lnTo>
                    <a:pt x="3329" y="2736"/>
                  </a:lnTo>
                  <a:lnTo>
                    <a:pt x="3329" y="3231"/>
                  </a:lnTo>
                  <a:lnTo>
                    <a:pt x="3183" y="3231"/>
                  </a:lnTo>
                  <a:lnTo>
                    <a:pt x="3183" y="3144"/>
                  </a:lnTo>
                  <a:lnTo>
                    <a:pt x="3174" y="2736"/>
                  </a:lnTo>
                  <a:lnTo>
                    <a:pt x="3174" y="2242"/>
                  </a:lnTo>
                  <a:lnTo>
                    <a:pt x="3166" y="2038"/>
                  </a:lnTo>
                  <a:lnTo>
                    <a:pt x="3348" y="2038"/>
                  </a:lnTo>
                  <a:lnTo>
                    <a:pt x="3337" y="2242"/>
                  </a:lnTo>
                  <a:close/>
                </a:path>
              </a:pathLst>
            </a:cu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  <p:sp>
          <p:nvSpPr>
            <p:cNvPr id="45" name="Rectangle 68"/>
            <p:cNvSpPr/>
            <p:nvPr/>
          </p:nvSpPr>
          <p:spPr>
            <a:xfrm>
              <a:off x="-2" y="1172442"/>
              <a:ext cx="12192006" cy="1579150"/>
            </a:xfrm>
            <a:prstGeom prst="rect">
              <a:avLst/>
            </a:pr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2110105" y="2477654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31" hasCustomPrompt="1"/>
          </p:nvPr>
        </p:nvSpPr>
        <p:spPr>
          <a:xfrm>
            <a:off x="2110105" y="4504858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32" hasCustomPrompt="1"/>
          </p:nvPr>
        </p:nvSpPr>
        <p:spPr>
          <a:xfrm>
            <a:off x="6879917" y="4504858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8" name="Text Placeholder 25"/>
          <p:cNvSpPr>
            <a:spLocks noGrp="1"/>
          </p:cNvSpPr>
          <p:nvPr>
            <p:ph type="body" sz="quarter" idx="33" hasCustomPrompt="1"/>
          </p:nvPr>
        </p:nvSpPr>
        <p:spPr>
          <a:xfrm>
            <a:off x="6879917" y="2477654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9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2110105" y="279891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35" hasCustomPrompt="1"/>
          </p:nvPr>
        </p:nvSpPr>
        <p:spPr>
          <a:xfrm>
            <a:off x="2110105" y="4835134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6879917" y="4835134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37" hasCustomPrompt="1"/>
          </p:nvPr>
        </p:nvSpPr>
        <p:spPr>
          <a:xfrm>
            <a:off x="6879917" y="279891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25" name="Text Placeholder 12"/>
          <p:cNvSpPr>
            <a:spLocks noGrp="1" noChangeAspect="1"/>
          </p:cNvSpPr>
          <p:nvPr>
            <p:ph type="body" sz="quarter" idx="76" hasCustomPrompt="1"/>
          </p:nvPr>
        </p:nvSpPr>
        <p:spPr>
          <a:xfrm>
            <a:off x="2110105" y="1809639"/>
            <a:ext cx="472533" cy="472533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6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6879917" y="1809639"/>
            <a:ext cx="472533" cy="472533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7" name="Text Placeholder 12"/>
          <p:cNvSpPr>
            <a:spLocks noGrp="1" noChangeAspect="1"/>
          </p:cNvSpPr>
          <p:nvPr>
            <p:ph type="body" sz="quarter" idx="78" hasCustomPrompt="1"/>
          </p:nvPr>
        </p:nvSpPr>
        <p:spPr>
          <a:xfrm>
            <a:off x="2110105" y="3842754"/>
            <a:ext cx="472533" cy="472533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8" name="Text Placeholder 12"/>
          <p:cNvSpPr>
            <a:spLocks noGrp="1" noChangeAspect="1"/>
          </p:cNvSpPr>
          <p:nvPr>
            <p:ph type="body" sz="quarter" idx="79" hasCustomPrompt="1"/>
          </p:nvPr>
        </p:nvSpPr>
        <p:spPr>
          <a:xfrm>
            <a:off x="6879917" y="3842754"/>
            <a:ext cx="472533" cy="472533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cxnSp>
        <p:nvCxnSpPr>
          <p:cNvPr id="29" name="Straight Connector 28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652363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9"/>
          </p:nvPr>
        </p:nvSpPr>
        <p:spPr>
          <a:xfrm>
            <a:off x="8350250" y="0"/>
            <a:ext cx="3841750" cy="6858000"/>
          </a:xfrm>
          <a:solidFill>
            <a:schemeClr val="accent6"/>
          </a:solidFill>
        </p:spPr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9" y="1808163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4705252" y="1808163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839789" y="3713430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4705252" y="3713430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1" name="Text Placeholder 12"/>
          <p:cNvSpPr>
            <a:spLocks noGrp="1"/>
          </p:cNvSpPr>
          <p:nvPr>
            <p:ph type="body" sz="quarter" idx="27" hasCustomPrompt="1"/>
          </p:nvPr>
        </p:nvSpPr>
        <p:spPr>
          <a:xfrm>
            <a:off x="839789" y="2338188"/>
            <a:ext cx="367158" cy="53645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2" name="Text Placeholder 12"/>
          <p:cNvSpPr>
            <a:spLocks noGrp="1"/>
          </p:cNvSpPr>
          <p:nvPr>
            <p:ph type="body" sz="quarter" idx="28" hasCustomPrompt="1"/>
          </p:nvPr>
        </p:nvSpPr>
        <p:spPr>
          <a:xfrm>
            <a:off x="839789" y="4243455"/>
            <a:ext cx="367158" cy="53645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3" name="Text Placeholder 12"/>
          <p:cNvSpPr>
            <a:spLocks noGrp="1"/>
          </p:cNvSpPr>
          <p:nvPr>
            <p:ph type="body" sz="quarter" idx="29" hasCustomPrompt="1"/>
          </p:nvPr>
        </p:nvSpPr>
        <p:spPr>
          <a:xfrm>
            <a:off x="4705252" y="2338188"/>
            <a:ext cx="367158" cy="53645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4" name="Text Placeholder 12"/>
          <p:cNvSpPr>
            <a:spLocks noGrp="1"/>
          </p:cNvSpPr>
          <p:nvPr>
            <p:ph type="body" sz="quarter" idx="30" hasCustomPrompt="1"/>
          </p:nvPr>
        </p:nvSpPr>
        <p:spPr>
          <a:xfrm>
            <a:off x="4705252" y="4243455"/>
            <a:ext cx="367158" cy="53645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9789" y="2460516"/>
            <a:ext cx="3403768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31" hasCustomPrompt="1"/>
          </p:nvPr>
        </p:nvSpPr>
        <p:spPr>
          <a:xfrm>
            <a:off x="839789" y="4363895"/>
            <a:ext cx="3403768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32" hasCustomPrompt="1"/>
          </p:nvPr>
        </p:nvSpPr>
        <p:spPr>
          <a:xfrm>
            <a:off x="4705252" y="4363895"/>
            <a:ext cx="3403768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8" name="Text Placeholder 25"/>
          <p:cNvSpPr>
            <a:spLocks noGrp="1"/>
          </p:cNvSpPr>
          <p:nvPr>
            <p:ph type="body" sz="quarter" idx="33" hasCustomPrompt="1"/>
          </p:nvPr>
        </p:nvSpPr>
        <p:spPr>
          <a:xfrm>
            <a:off x="4705252" y="2460516"/>
            <a:ext cx="3403768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9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839789" y="2781781"/>
            <a:ext cx="3403768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35" hasCustomPrompt="1"/>
          </p:nvPr>
        </p:nvSpPr>
        <p:spPr>
          <a:xfrm>
            <a:off x="839789" y="4694171"/>
            <a:ext cx="3403768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4705252" y="4694171"/>
            <a:ext cx="3403768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37" hasCustomPrompt="1"/>
          </p:nvPr>
        </p:nvSpPr>
        <p:spPr>
          <a:xfrm>
            <a:off x="4705252" y="2781781"/>
            <a:ext cx="3403768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2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726972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7270820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cxnSp>
        <p:nvCxnSpPr>
          <p:cNvPr id="24" name="Straight Connector 23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088422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4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1_com_linhas (1).png" descr="img1_com_linhas (1).png"/>
          <p:cNvPicPr>
            <a:picLocks noChangeAspect="1"/>
          </p:cNvPicPr>
          <p:nvPr userDrawn="1"/>
        </p:nvPicPr>
        <p:blipFill>
          <a:blip r:embed="rId2"/>
          <a:srcRect l="50407"/>
          <a:stretch>
            <a:fillRect/>
          </a:stretch>
        </p:blipFill>
        <p:spPr>
          <a:xfrm>
            <a:off x="5959694" y="-158472"/>
            <a:ext cx="6046385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5" name="Title 5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39" hasCustomPrompt="1"/>
          </p:nvPr>
        </p:nvSpPr>
        <p:spPr>
          <a:xfrm>
            <a:off x="838200" y="2059516"/>
            <a:ext cx="6085114" cy="553165"/>
          </a:xfrm>
        </p:spPr>
        <p:txBody>
          <a:bodyPr lIns="0" tIns="0" rIns="0" bIns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2923360"/>
            <a:ext cx="697484" cy="67252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z="1000" noProof="0"/>
              <a:t> </a:t>
            </a:r>
            <a:endParaRPr lang="en-US" noProof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838200" y="3421587"/>
            <a:ext cx="4849167" cy="2125104"/>
          </a:xfrm>
        </p:spPr>
        <p:txBody>
          <a:bodyPr lIns="0" tIns="0" rIns="0" bIns="0"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7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233461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0" descr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4808" y="1276346"/>
            <a:ext cx="11083636" cy="4654236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5" name="Title 5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838200" y="2366884"/>
            <a:ext cx="4849167" cy="901252"/>
          </a:xfrm>
        </p:spPr>
        <p:txBody>
          <a:bodyPr lIns="0" tIns="0" rIns="0" bIns="0"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>
                <a:solidFill>
                  <a:schemeClr val="accent4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PT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2014800"/>
            <a:ext cx="697484" cy="55580"/>
          </a:xfrm>
          <a:solidFill>
            <a:schemeClr val="bg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543840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6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42"/>
          </p:nvPr>
        </p:nvSpPr>
        <p:spPr>
          <a:xfrm>
            <a:off x="0" y="0"/>
            <a:ext cx="12192000" cy="6858000"/>
          </a:xfrm>
          <a:solidFill>
            <a:schemeClr val="accent6"/>
          </a:solidFill>
        </p:spPr>
        <p:txBody>
          <a:bodyPr/>
          <a:lstStyle/>
          <a:p>
            <a:endParaRPr lang="en-US" noProof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838200" y="3601429"/>
            <a:ext cx="4849167" cy="901252"/>
          </a:xfrm>
        </p:spPr>
        <p:txBody>
          <a:bodyPr lIns="0" tIns="0" rIns="0" bIns="0"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PT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838199" y="2624415"/>
            <a:ext cx="4849167" cy="347472"/>
          </a:xfrm>
        </p:spPr>
        <p:txBody>
          <a:bodyPr lIns="0" tIns="0" rIns="0" bIns="0"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="1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3265002"/>
            <a:ext cx="697484" cy="67252"/>
          </a:xfrm>
          <a:solidFill>
            <a:schemeClr val="bg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68787529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7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PT">
                <a:latin typeface="EC Square Sans Pro" panose="020B0506040000020004" pitchFamily="34" charset="0"/>
              </a:rPr>
              <a:t>4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933241" y="2978374"/>
            <a:ext cx="10325519" cy="901252"/>
          </a:xfrm>
        </p:spPr>
        <p:txBody>
          <a:bodyPr lIns="0" tIns="0" rIns="0" bIns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This text box can be used to write an inspiring phrase and the colored shapes can be used to underline the key message.</a:t>
            </a:r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8594909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8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42"/>
          </p:nvPr>
        </p:nvSpPr>
        <p:spPr>
          <a:xfrm>
            <a:off x="0" y="0"/>
            <a:ext cx="12192000" cy="6858000"/>
          </a:xfrm>
          <a:solidFill>
            <a:schemeClr val="accent6"/>
          </a:solidFill>
        </p:spPr>
        <p:txBody>
          <a:bodyPr/>
          <a:lstStyle/>
          <a:p>
            <a:endParaRPr lang="en-US" noProof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838200" y="2978374"/>
            <a:ext cx="3864429" cy="901252"/>
          </a:xfrm>
        </p:spPr>
        <p:txBody>
          <a:bodyPr lIns="0" tIns="0" rIns="0" bIns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This</a:t>
            </a:r>
            <a:r>
              <a:rPr lang="pt-PT"/>
              <a:t> </a:t>
            </a:r>
            <a:r>
              <a:rPr lang="pt-PT" err="1"/>
              <a:t>text</a:t>
            </a:r>
            <a:r>
              <a:rPr lang="pt-PT"/>
              <a:t> box can </a:t>
            </a:r>
            <a:r>
              <a:rPr lang="pt-PT" err="1"/>
              <a:t>be</a:t>
            </a:r>
            <a:r>
              <a:rPr lang="pt-PT"/>
              <a:t> </a:t>
            </a:r>
            <a:r>
              <a:rPr lang="pt-PT" err="1"/>
              <a:t>used</a:t>
            </a:r>
            <a:r>
              <a:rPr lang="pt-PT"/>
              <a:t> to </a:t>
            </a:r>
            <a:r>
              <a:rPr lang="pt-PT" err="1"/>
              <a:t>write</a:t>
            </a:r>
            <a:r>
              <a:rPr lang="pt-PT"/>
              <a:t> </a:t>
            </a:r>
            <a:r>
              <a:rPr lang="pt-PT" err="1"/>
              <a:t>an</a:t>
            </a:r>
            <a:r>
              <a:rPr lang="pt-PT"/>
              <a:t> </a:t>
            </a:r>
            <a:r>
              <a:rPr lang="pt-PT" err="1"/>
              <a:t>inpiring</a:t>
            </a:r>
            <a:r>
              <a:rPr lang="pt-PT"/>
              <a:t> </a:t>
            </a:r>
            <a:r>
              <a:rPr lang="pt-PT" err="1"/>
              <a:t>phrase</a:t>
            </a:r>
            <a:r>
              <a:rPr lang="pt-PT"/>
              <a:t> </a:t>
            </a:r>
            <a:r>
              <a:rPr lang="pt-PT" err="1"/>
              <a:t>and</a:t>
            </a:r>
            <a:r>
              <a:rPr lang="pt-PT"/>
              <a:t> </a:t>
            </a:r>
            <a:r>
              <a:rPr lang="pt-PT" err="1"/>
              <a:t>colors</a:t>
            </a:r>
            <a:r>
              <a:rPr lang="pt-PT"/>
              <a:t> can </a:t>
            </a:r>
            <a:r>
              <a:rPr lang="pt-PT" err="1"/>
              <a:t>be</a:t>
            </a:r>
            <a:r>
              <a:rPr lang="pt-PT"/>
              <a:t> </a:t>
            </a:r>
            <a:r>
              <a:rPr lang="pt-PT" err="1"/>
              <a:t>used</a:t>
            </a:r>
            <a:r>
              <a:rPr lang="pt-PT"/>
              <a:t> to </a:t>
            </a:r>
            <a:r>
              <a:rPr lang="pt-PT" err="1"/>
              <a:t>highlight</a:t>
            </a:r>
            <a:r>
              <a:rPr lang="pt-PT"/>
              <a:t> </a:t>
            </a:r>
            <a:r>
              <a:rPr lang="pt-PT" err="1"/>
              <a:t>the</a:t>
            </a:r>
            <a:r>
              <a:rPr lang="pt-PT"/>
              <a:t> </a:t>
            </a:r>
            <a:r>
              <a:rPr lang="pt-PT" err="1"/>
              <a:t>key</a:t>
            </a:r>
            <a:r>
              <a:rPr lang="pt-PT"/>
              <a:t> </a:t>
            </a:r>
            <a:r>
              <a:rPr lang="pt-PT" err="1"/>
              <a:t>message</a:t>
            </a:r>
            <a:endParaRPr lang="pt-P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PT"/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2561621"/>
            <a:ext cx="697484" cy="67252"/>
          </a:xfrm>
          <a:solidFill>
            <a:schemeClr val="bg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63705320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1307167" y="867569"/>
            <a:ext cx="9577666" cy="5122863"/>
          </a:xfrm>
        </p:spPr>
        <p:txBody>
          <a:bodyPr anchor="ctr">
            <a:normAutofit/>
          </a:bodyPr>
          <a:lstStyle>
            <a:lvl1pPr marL="0" indent="0">
              <a:buNone/>
              <a:defRPr sz="78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Make</a:t>
            </a:r>
            <a:r>
              <a:rPr lang="pt-PT"/>
              <a:t> a short </a:t>
            </a:r>
            <a:r>
              <a:rPr lang="pt-PT" err="1"/>
              <a:t>statement</a:t>
            </a:r>
            <a:r>
              <a:rPr lang="pt-PT"/>
              <a:t> </a:t>
            </a:r>
            <a:r>
              <a:rPr lang="pt-PT" err="1"/>
              <a:t>and</a:t>
            </a:r>
            <a:r>
              <a:rPr lang="pt-PT"/>
              <a:t> </a:t>
            </a:r>
            <a:r>
              <a:rPr lang="pt-PT" err="1"/>
              <a:t>highlight</a:t>
            </a:r>
            <a:r>
              <a:rPr lang="pt-PT"/>
              <a:t> some </a:t>
            </a:r>
            <a:r>
              <a:rPr lang="pt-PT" err="1"/>
              <a:t>words</a:t>
            </a:r>
            <a:r>
              <a:rPr lang="pt-PT"/>
              <a:t>.</a:t>
            </a:r>
          </a:p>
        </p:txBody>
      </p:sp>
      <p:cxnSp>
        <p:nvCxnSpPr>
          <p:cNvPr id="5" name="Straight Connector 11">
            <a:extLst>
              <a:ext uri="{FF2B5EF4-FFF2-40B4-BE49-F238E27FC236}">
                <a16:creationId xmlns:a16="http://schemas.microsoft.com/office/drawing/2014/main" id="{057275A2-4FF5-5841-8990-4634922B02DB}"/>
              </a:ext>
            </a:extLst>
          </p:cNvPr>
          <p:cNvCxnSpPr/>
          <p:nvPr userDrawn="1"/>
        </p:nvCxnSpPr>
        <p:spPr>
          <a:xfrm>
            <a:off x="685800" y="-16852"/>
            <a:ext cx="0" cy="4737053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45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(half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7056" y="1825625"/>
            <a:ext cx="4926841" cy="3769957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6817056" y="482860"/>
            <a:ext cx="4669266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46383" y="-46383"/>
            <a:ext cx="6142383" cy="6964017"/>
          </a:xfrm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8032A0B-D16A-4B31-94CD-D331F6DD8D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807" y="6193340"/>
            <a:ext cx="249975" cy="3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034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0">
    <p:bg>
      <p:bgPr>
        <a:blipFill dpi="0" rotWithShape="1">
          <a:blip r:embed="rId2">
            <a:lum/>
          </a:blip>
          <a:srcRect/>
          <a:stretch>
            <a:fillRect t="-35000"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2058656" y="1994117"/>
            <a:ext cx="8074688" cy="2869767"/>
          </a:xfrm>
        </p:spPr>
        <p:txBody>
          <a:bodyPr lIns="0" tIns="0" rIns="0" bIns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0" b="0" baseline="0">
                <a:solidFill>
                  <a:schemeClr val="accent4"/>
                </a:solidFill>
              </a:defRPr>
            </a:lvl1pPr>
          </a:lstStyle>
          <a:p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Lorem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ipsum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dolor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sit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amet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,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consectetur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adipiscing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elit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994840" y="1155910"/>
            <a:ext cx="1053768" cy="1305937"/>
          </a:xfrm>
        </p:spPr>
        <p:txBody>
          <a:bodyPr/>
          <a:lstStyle>
            <a:lvl1pPr marL="0" indent="0">
              <a:buNone/>
              <a:defRPr sz="20000">
                <a:solidFill>
                  <a:schemeClr val="bg2"/>
                </a:solidFill>
              </a:defRPr>
            </a:lvl1pPr>
          </a:lstStyle>
          <a:p>
            <a:pPr lvl="0"/>
            <a:r>
              <a:rPr lang="pt-PT"/>
              <a:t>“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7347072" y="3740009"/>
            <a:ext cx="1053768" cy="1305937"/>
          </a:xfrm>
        </p:spPr>
        <p:txBody>
          <a:bodyPr/>
          <a:lstStyle>
            <a:lvl1pPr marL="0" indent="0">
              <a:buNone/>
              <a:defRPr sz="20000">
                <a:solidFill>
                  <a:schemeClr val="bg2"/>
                </a:solidFill>
              </a:defRPr>
            </a:lvl1pPr>
          </a:lstStyle>
          <a:p>
            <a:pPr lvl="0"/>
            <a:r>
              <a:rPr lang="pt-PT"/>
              <a:t>”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43" hasCustomPrompt="1"/>
          </p:nvPr>
        </p:nvSpPr>
        <p:spPr>
          <a:xfrm>
            <a:off x="2058656" y="4905271"/>
            <a:ext cx="8074688" cy="430405"/>
          </a:xfrm>
        </p:spPr>
        <p:txBody>
          <a:bodyPr lIns="0" tIns="0" rIns="0" bIns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="0" baseline="0">
                <a:solidFill>
                  <a:schemeClr val="accent4"/>
                </a:solidFill>
              </a:defRPr>
            </a:lvl1pPr>
          </a:lstStyle>
          <a:p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-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Author’s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name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and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surname</a:t>
            </a:r>
            <a:endParaRPr lang="pt-PT">
              <a:solidFill>
                <a:schemeClr val="accent4"/>
              </a:solidFill>
              <a:latin typeface="EC Square Sans Pro" panose="020B0506040000020004" pitchFamily="34" charset="0"/>
            </a:endParaRP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6770448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ik-macmillan-YXemfQiPR_E-unsplash.jpg" descr="nik-macmillan-YXemfQiPR_E-unsplash.jpg"/>
          <p:cNvPicPr>
            <a:picLocks noChangeAspect="1"/>
          </p:cNvPicPr>
          <p:nvPr userDrawn="1"/>
        </p:nvPicPr>
        <p:blipFill rotWithShape="1">
          <a:blip r:embed="rId2">
            <a:alphaModFix amt="35013"/>
          </a:blip>
          <a:srcRect t="8080" b="7787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Text Placeholder 11"/>
          <p:cNvSpPr>
            <a:spLocks noGrp="1"/>
          </p:cNvSpPr>
          <p:nvPr>
            <p:ph type="body" sz="quarter" idx="44" hasCustomPrompt="1"/>
          </p:nvPr>
        </p:nvSpPr>
        <p:spPr>
          <a:xfrm>
            <a:off x="2048608" y="1994116"/>
            <a:ext cx="8084736" cy="286976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70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  <a:p>
            <a:pPr lvl="0"/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45" hasCustomPrompt="1"/>
          </p:nvPr>
        </p:nvSpPr>
        <p:spPr>
          <a:xfrm>
            <a:off x="2048608" y="4886369"/>
            <a:ext cx="8084736" cy="387794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- </a:t>
            </a:r>
            <a:r>
              <a:rPr lang="pt-PT" err="1"/>
              <a:t>Author’s</a:t>
            </a:r>
            <a:r>
              <a:rPr lang="pt-PT"/>
              <a:t> </a:t>
            </a:r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and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  <a:p>
            <a:pPr lvl="0"/>
            <a:endParaRPr lang="pt-PT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7347072" y="3740009"/>
            <a:ext cx="1053768" cy="1305937"/>
          </a:xfrm>
        </p:spPr>
        <p:txBody>
          <a:bodyPr/>
          <a:lstStyle>
            <a:lvl1pPr marL="0" indent="0">
              <a:buNone/>
              <a:defRPr sz="2000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”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994840" y="1155910"/>
            <a:ext cx="1053768" cy="1305937"/>
          </a:xfrm>
        </p:spPr>
        <p:txBody>
          <a:bodyPr/>
          <a:lstStyle>
            <a:lvl1pPr marL="0" indent="0">
              <a:buNone/>
              <a:defRPr sz="2000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378564708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1" descr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68164" y="874428"/>
            <a:ext cx="3055672" cy="3052802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43" hasCustomPrompt="1"/>
          </p:nvPr>
        </p:nvSpPr>
        <p:spPr>
          <a:xfrm>
            <a:off x="1654922" y="4382758"/>
            <a:ext cx="8882157" cy="430405"/>
          </a:xfrm>
        </p:spPr>
        <p:txBody>
          <a:bodyPr lIns="0" tIns="0" rIns="0" bIns="0" anchor="t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 baseline="0">
                <a:solidFill>
                  <a:schemeClr val="accent4"/>
                </a:solidFill>
              </a:defRPr>
            </a:lvl1pPr>
          </a:lstStyle>
          <a:p>
            <a:r>
              <a:rPr lang="en-US">
                <a:solidFill>
                  <a:schemeClr val="bg1"/>
                </a:solidFill>
              </a:rPr>
              <a:t>Here you can either ask the reader a question by filling this text box or introduce a Q&amp;A moment in a presentation.</a:t>
            </a:r>
          </a:p>
        </p:txBody>
      </p:sp>
    </p:spTree>
    <p:extLst>
      <p:ext uri="{BB962C8B-B14F-4D97-AF65-F5344CB8AC3E}">
        <p14:creationId xmlns:p14="http://schemas.microsoft.com/office/powerpoint/2010/main" val="245183932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Picture 10"/>
          <p:cNvPicPr>
            <a:picLocks noChangeAspect="1"/>
          </p:cNvPicPr>
          <p:nvPr userDrawn="1"/>
        </p:nvPicPr>
        <p:blipFill>
          <a:blip r:embed="rId2">
            <a:alphaModFix amt="42497"/>
          </a:blip>
          <a:srcRect t="36538" b="22112"/>
          <a:stretch>
            <a:fillRect/>
          </a:stretch>
        </p:blipFill>
        <p:spPr>
          <a:xfrm rot="10800000">
            <a:off x="-2" y="0"/>
            <a:ext cx="121920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2039028"/>
            <a:ext cx="367158" cy="705464"/>
          </a:xfr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6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838200" y="3649948"/>
            <a:ext cx="367158" cy="705464"/>
          </a:xfr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6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838200" y="5260869"/>
            <a:ext cx="367158" cy="705464"/>
          </a:xfr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6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39" hasCustomPrompt="1"/>
          </p:nvPr>
        </p:nvSpPr>
        <p:spPr>
          <a:xfrm rot="5400000">
            <a:off x="898735" y="2334309"/>
            <a:ext cx="1122196" cy="89513"/>
          </a:xfrm>
          <a:solidFill>
            <a:schemeClr val="accent4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40" hasCustomPrompt="1"/>
          </p:nvPr>
        </p:nvSpPr>
        <p:spPr>
          <a:xfrm rot="5400000">
            <a:off x="898502" y="3943908"/>
            <a:ext cx="1122663" cy="89513"/>
          </a:xfrm>
          <a:solidFill>
            <a:schemeClr val="tx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41" hasCustomPrompt="1"/>
          </p:nvPr>
        </p:nvSpPr>
        <p:spPr>
          <a:xfrm rot="5400000">
            <a:off x="896812" y="5558074"/>
            <a:ext cx="1126041" cy="89514"/>
          </a:xfrm>
          <a:solidFill>
            <a:schemeClr val="accent3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3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1742640" y="1817968"/>
            <a:ext cx="9611161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14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1742638" y="2139233"/>
            <a:ext cx="9611161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15" name="Text Placeholder 25"/>
          <p:cNvSpPr>
            <a:spLocks noGrp="1"/>
          </p:cNvSpPr>
          <p:nvPr>
            <p:ph type="body" sz="quarter" idx="42" hasCustomPrompt="1"/>
          </p:nvPr>
        </p:nvSpPr>
        <p:spPr>
          <a:xfrm>
            <a:off x="1742640" y="3427333"/>
            <a:ext cx="9611161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16" name="Text Placeholder 25"/>
          <p:cNvSpPr>
            <a:spLocks noGrp="1"/>
          </p:cNvSpPr>
          <p:nvPr>
            <p:ph type="body" sz="quarter" idx="43" hasCustomPrompt="1"/>
          </p:nvPr>
        </p:nvSpPr>
        <p:spPr>
          <a:xfrm>
            <a:off x="1742638" y="3748598"/>
            <a:ext cx="9611161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17" name="Text Placeholder 25"/>
          <p:cNvSpPr>
            <a:spLocks noGrp="1"/>
          </p:cNvSpPr>
          <p:nvPr>
            <p:ph type="body" sz="quarter" idx="44" hasCustomPrompt="1"/>
          </p:nvPr>
        </p:nvSpPr>
        <p:spPr>
          <a:xfrm>
            <a:off x="1742638" y="5039809"/>
            <a:ext cx="9611161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18" name="Text Placeholder 25"/>
          <p:cNvSpPr>
            <a:spLocks noGrp="1"/>
          </p:cNvSpPr>
          <p:nvPr>
            <p:ph type="body" sz="quarter" idx="45" hasCustomPrompt="1"/>
          </p:nvPr>
        </p:nvSpPr>
        <p:spPr>
          <a:xfrm>
            <a:off x="1742636" y="5361074"/>
            <a:ext cx="9611161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21" name="Straight Connector 20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499584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2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2190543" y="1817968"/>
            <a:ext cx="9163258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23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2190541" y="2139233"/>
            <a:ext cx="9163258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24" name="Text Placeholder 25"/>
          <p:cNvSpPr>
            <a:spLocks noGrp="1"/>
          </p:cNvSpPr>
          <p:nvPr>
            <p:ph type="body" sz="quarter" idx="42" hasCustomPrompt="1"/>
          </p:nvPr>
        </p:nvSpPr>
        <p:spPr>
          <a:xfrm>
            <a:off x="2190543" y="3427333"/>
            <a:ext cx="9163258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43" hasCustomPrompt="1"/>
          </p:nvPr>
        </p:nvSpPr>
        <p:spPr>
          <a:xfrm>
            <a:off x="2190541" y="3748598"/>
            <a:ext cx="9163258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44" hasCustomPrompt="1"/>
          </p:nvPr>
        </p:nvSpPr>
        <p:spPr>
          <a:xfrm>
            <a:off x="2190541" y="5039809"/>
            <a:ext cx="9163258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45" hasCustomPrompt="1"/>
          </p:nvPr>
        </p:nvSpPr>
        <p:spPr>
          <a:xfrm>
            <a:off x="2190539" y="5361074"/>
            <a:ext cx="9163258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6" hasCustomPrompt="1"/>
          </p:nvPr>
        </p:nvSpPr>
        <p:spPr>
          <a:xfrm>
            <a:off x="918133" y="1817968"/>
            <a:ext cx="950976" cy="950976"/>
          </a:xfrm>
          <a:prstGeom prst="ellipse">
            <a:avLst/>
          </a:prstGeom>
          <a:solidFill>
            <a:schemeClr val="accent4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47" hasCustomPrompt="1"/>
          </p:nvPr>
        </p:nvSpPr>
        <p:spPr>
          <a:xfrm>
            <a:off x="918133" y="3427333"/>
            <a:ext cx="950976" cy="950976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8" name="Text Placeholder 6"/>
          <p:cNvSpPr>
            <a:spLocks noGrp="1"/>
          </p:cNvSpPr>
          <p:nvPr>
            <p:ph type="body" sz="quarter" idx="48" hasCustomPrompt="1"/>
          </p:nvPr>
        </p:nvSpPr>
        <p:spPr>
          <a:xfrm>
            <a:off x="918133" y="5036698"/>
            <a:ext cx="950976" cy="950976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cxnSp>
        <p:nvCxnSpPr>
          <p:cNvPr id="20" name="Straight Connector 19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186606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8201" y="3713590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838199" y="4115243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35" hasCustomPrompt="1"/>
          </p:nvPr>
        </p:nvSpPr>
        <p:spPr>
          <a:xfrm>
            <a:off x="4435091" y="3713590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4435091" y="4115243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8" name="Text Placeholder 25"/>
          <p:cNvSpPr>
            <a:spLocks noGrp="1"/>
          </p:cNvSpPr>
          <p:nvPr>
            <p:ph type="body" sz="quarter" idx="37" hasCustomPrompt="1"/>
          </p:nvPr>
        </p:nvSpPr>
        <p:spPr>
          <a:xfrm>
            <a:off x="8031981" y="3713590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9" name="Text Placeholder 25"/>
          <p:cNvSpPr>
            <a:spLocks noGrp="1"/>
          </p:cNvSpPr>
          <p:nvPr>
            <p:ph type="body" sz="quarter" idx="38" hasCustomPrompt="1"/>
          </p:nvPr>
        </p:nvSpPr>
        <p:spPr>
          <a:xfrm>
            <a:off x="8031981" y="4115243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39" hasCustomPrompt="1"/>
          </p:nvPr>
        </p:nvSpPr>
        <p:spPr>
          <a:xfrm>
            <a:off x="838200" y="3554033"/>
            <a:ext cx="3341916" cy="67252"/>
          </a:xfrm>
          <a:solidFill>
            <a:schemeClr val="accent4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40" hasCustomPrompt="1"/>
          </p:nvPr>
        </p:nvSpPr>
        <p:spPr>
          <a:xfrm>
            <a:off x="4435091" y="3554033"/>
            <a:ext cx="3341916" cy="67252"/>
          </a:xfrm>
          <a:solidFill>
            <a:schemeClr val="tx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41" hasCustomPrompt="1"/>
          </p:nvPr>
        </p:nvSpPr>
        <p:spPr>
          <a:xfrm>
            <a:off x="8031981" y="3555619"/>
            <a:ext cx="3341916" cy="67252"/>
          </a:xfrm>
          <a:solidFill>
            <a:schemeClr val="accent3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3" name="Title 4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43"/>
          </p:nvPr>
        </p:nvSpPr>
        <p:spPr>
          <a:xfrm>
            <a:off x="839788" y="1597025"/>
            <a:ext cx="3340100" cy="1831975"/>
          </a:xfr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sp>
        <p:nvSpPr>
          <p:cNvPr id="18" name="Picture Placeholder 16"/>
          <p:cNvSpPr>
            <a:spLocks noGrp="1"/>
          </p:cNvSpPr>
          <p:nvPr>
            <p:ph type="pic" sz="quarter" idx="44"/>
          </p:nvPr>
        </p:nvSpPr>
        <p:spPr>
          <a:xfrm>
            <a:off x="4436907" y="1597024"/>
            <a:ext cx="3340100" cy="1831975"/>
          </a:xfr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sp>
        <p:nvSpPr>
          <p:cNvPr id="19" name="Picture Placeholder 16"/>
          <p:cNvSpPr>
            <a:spLocks noGrp="1"/>
          </p:cNvSpPr>
          <p:nvPr>
            <p:ph type="pic" sz="quarter" idx="45"/>
          </p:nvPr>
        </p:nvSpPr>
        <p:spPr>
          <a:xfrm>
            <a:off x="8033797" y="1597978"/>
            <a:ext cx="3340100" cy="1831975"/>
          </a:xfr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cxnSp>
        <p:nvCxnSpPr>
          <p:cNvPr id="20" name="Straight Connector 19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61721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8201" y="2580115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838199" y="2981768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35" hasCustomPrompt="1"/>
          </p:nvPr>
        </p:nvSpPr>
        <p:spPr>
          <a:xfrm>
            <a:off x="4435091" y="2580115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4435091" y="2981768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8" name="Text Placeholder 25"/>
          <p:cNvSpPr>
            <a:spLocks noGrp="1"/>
          </p:cNvSpPr>
          <p:nvPr>
            <p:ph type="body" sz="quarter" idx="37" hasCustomPrompt="1"/>
          </p:nvPr>
        </p:nvSpPr>
        <p:spPr>
          <a:xfrm>
            <a:off x="8031981" y="2580115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9" name="Text Placeholder 25"/>
          <p:cNvSpPr>
            <a:spLocks noGrp="1"/>
          </p:cNvSpPr>
          <p:nvPr>
            <p:ph type="body" sz="quarter" idx="38" hasCustomPrompt="1"/>
          </p:nvPr>
        </p:nvSpPr>
        <p:spPr>
          <a:xfrm>
            <a:off x="8031981" y="2981768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39" hasCustomPrompt="1"/>
          </p:nvPr>
        </p:nvSpPr>
        <p:spPr>
          <a:xfrm>
            <a:off x="838200" y="2420558"/>
            <a:ext cx="3341916" cy="67252"/>
          </a:xfrm>
          <a:solidFill>
            <a:schemeClr val="accent4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40" hasCustomPrompt="1"/>
          </p:nvPr>
        </p:nvSpPr>
        <p:spPr>
          <a:xfrm>
            <a:off x="4435091" y="2420558"/>
            <a:ext cx="3341916" cy="67252"/>
          </a:xfrm>
          <a:solidFill>
            <a:schemeClr val="tx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41" hasCustomPrompt="1"/>
          </p:nvPr>
        </p:nvSpPr>
        <p:spPr>
          <a:xfrm>
            <a:off x="8031981" y="2422144"/>
            <a:ext cx="3341916" cy="67252"/>
          </a:xfrm>
          <a:solidFill>
            <a:schemeClr val="accent3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3" name="Title 4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674758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7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5" name="Straight Connector 3"/>
          <p:cNvSpPr/>
          <p:nvPr userDrawn="1"/>
        </p:nvSpPr>
        <p:spPr>
          <a:xfrm>
            <a:off x="586871" y="3428999"/>
            <a:ext cx="11018258" cy="2"/>
          </a:xfrm>
          <a:prstGeom prst="line">
            <a:avLst/>
          </a:prstGeom>
          <a:ln w="19050">
            <a:solidFill>
              <a:srgbClr val="F4CF30"/>
            </a:solidFill>
            <a:prstDash val="sysDot"/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8201" y="3661798"/>
            <a:ext cx="1893598" cy="309348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5149994" y="4115241"/>
            <a:ext cx="1893600" cy="204439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43" hasCustomPrompt="1"/>
          </p:nvPr>
        </p:nvSpPr>
        <p:spPr>
          <a:xfrm>
            <a:off x="2994891" y="4115241"/>
            <a:ext cx="1893600" cy="204439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</a:p>
        </p:txBody>
      </p:sp>
      <p:sp>
        <p:nvSpPr>
          <p:cNvPr id="11" name="Text Placeholder 25"/>
          <p:cNvSpPr>
            <a:spLocks noGrp="1"/>
          </p:cNvSpPr>
          <p:nvPr>
            <p:ph type="body" sz="quarter" idx="44" hasCustomPrompt="1"/>
          </p:nvPr>
        </p:nvSpPr>
        <p:spPr>
          <a:xfrm>
            <a:off x="7305097" y="4115241"/>
            <a:ext cx="1893600" cy="204439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45" hasCustomPrompt="1"/>
          </p:nvPr>
        </p:nvSpPr>
        <p:spPr>
          <a:xfrm>
            <a:off x="839788" y="4115241"/>
            <a:ext cx="1893600" cy="204439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</a:p>
        </p:txBody>
      </p:sp>
      <p:sp>
        <p:nvSpPr>
          <p:cNvPr id="13" name="Text Placeholder 25"/>
          <p:cNvSpPr>
            <a:spLocks noGrp="1"/>
          </p:cNvSpPr>
          <p:nvPr>
            <p:ph type="body" sz="quarter" idx="46" hasCustomPrompt="1"/>
          </p:nvPr>
        </p:nvSpPr>
        <p:spPr>
          <a:xfrm>
            <a:off x="9460200" y="4115241"/>
            <a:ext cx="1893600" cy="204439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</a:p>
        </p:txBody>
      </p:sp>
      <p:sp>
        <p:nvSpPr>
          <p:cNvPr id="14" name="Text Placeholder 25"/>
          <p:cNvSpPr>
            <a:spLocks noGrp="1"/>
          </p:cNvSpPr>
          <p:nvPr>
            <p:ph type="body" sz="quarter" idx="47" hasCustomPrompt="1"/>
          </p:nvPr>
        </p:nvSpPr>
        <p:spPr>
          <a:xfrm>
            <a:off x="7304701" y="3661798"/>
            <a:ext cx="1893598" cy="309348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5" name="Text Placeholder 25"/>
          <p:cNvSpPr>
            <a:spLocks noGrp="1"/>
          </p:cNvSpPr>
          <p:nvPr>
            <p:ph type="body" sz="quarter" idx="48" hasCustomPrompt="1"/>
          </p:nvPr>
        </p:nvSpPr>
        <p:spPr>
          <a:xfrm>
            <a:off x="2993701" y="3661798"/>
            <a:ext cx="1893598" cy="309348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6" name="Text Placeholder 25"/>
          <p:cNvSpPr>
            <a:spLocks noGrp="1"/>
          </p:cNvSpPr>
          <p:nvPr>
            <p:ph type="body" sz="quarter" idx="49" hasCustomPrompt="1"/>
          </p:nvPr>
        </p:nvSpPr>
        <p:spPr>
          <a:xfrm>
            <a:off x="5149201" y="3661798"/>
            <a:ext cx="1893598" cy="309348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7" name="Text Placeholder 25"/>
          <p:cNvSpPr>
            <a:spLocks noGrp="1"/>
          </p:cNvSpPr>
          <p:nvPr>
            <p:ph type="body" sz="quarter" idx="50" hasCustomPrompt="1"/>
          </p:nvPr>
        </p:nvSpPr>
        <p:spPr>
          <a:xfrm>
            <a:off x="9460200" y="3661798"/>
            <a:ext cx="1893598" cy="309348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8" name="Text Placeholder 12"/>
          <p:cNvSpPr>
            <a:spLocks noGrp="1" noChangeAspect="1"/>
          </p:cNvSpPr>
          <p:nvPr>
            <p:ph type="body" sz="quarter" idx="76" hasCustomPrompt="1"/>
          </p:nvPr>
        </p:nvSpPr>
        <p:spPr>
          <a:xfrm>
            <a:off x="1353756" y="2333714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3509256" y="2333714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1" name="Text Placeholder 12"/>
          <p:cNvSpPr>
            <a:spLocks noGrp="1" noChangeAspect="1"/>
          </p:cNvSpPr>
          <p:nvPr>
            <p:ph type="body" sz="quarter" idx="78" hasCustomPrompt="1"/>
          </p:nvPr>
        </p:nvSpPr>
        <p:spPr>
          <a:xfrm>
            <a:off x="5664756" y="2333714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2" name="Text Placeholder 12"/>
          <p:cNvSpPr>
            <a:spLocks noGrp="1" noChangeAspect="1"/>
          </p:cNvSpPr>
          <p:nvPr>
            <p:ph type="body" sz="quarter" idx="79" hasCustomPrompt="1"/>
          </p:nvPr>
        </p:nvSpPr>
        <p:spPr>
          <a:xfrm>
            <a:off x="9975755" y="2333714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3" name="Text Placeholder 12"/>
          <p:cNvSpPr>
            <a:spLocks noGrp="1" noChangeAspect="1"/>
          </p:cNvSpPr>
          <p:nvPr>
            <p:ph type="body" sz="quarter" idx="80" hasCustomPrompt="1"/>
          </p:nvPr>
        </p:nvSpPr>
        <p:spPr>
          <a:xfrm>
            <a:off x="7820256" y="2333714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cxnSp>
        <p:nvCxnSpPr>
          <p:cNvPr id="25" name="Straight Connector 24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433391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8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4958825" cy="3564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Círculo"/>
          <p:cNvSpPr/>
          <p:nvPr/>
        </p:nvSpPr>
        <p:spPr>
          <a:xfrm>
            <a:off x="8276932" y="4420630"/>
            <a:ext cx="1695814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grpSp>
        <p:nvGrpSpPr>
          <p:cNvPr id="7" name="Grupo"/>
          <p:cNvGrpSpPr/>
          <p:nvPr/>
        </p:nvGrpSpPr>
        <p:grpSpPr>
          <a:xfrm>
            <a:off x="4736677" y="126352"/>
            <a:ext cx="6898239" cy="6605348"/>
            <a:chOff x="3" y="-8"/>
            <a:chExt cx="6898235" cy="6605344"/>
          </a:xfrm>
        </p:grpSpPr>
        <p:sp>
          <p:nvSpPr>
            <p:cNvPr id="26" name="Arc 32"/>
            <p:cNvSpPr/>
            <p:nvPr/>
          </p:nvSpPr>
          <p:spPr>
            <a:xfrm rot="16829398" flipH="1">
              <a:off x="598079" y="1251619"/>
              <a:ext cx="1919462" cy="1368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89" h="20329" extrusionOk="0">
                  <a:moveTo>
                    <a:pt x="486" y="20329"/>
                  </a:moveTo>
                  <a:cubicBezTo>
                    <a:pt x="-1311" y="12003"/>
                    <a:pt x="2035" y="3205"/>
                    <a:pt x="7959" y="679"/>
                  </a:cubicBezTo>
                  <a:cubicBezTo>
                    <a:pt x="12533" y="-1271"/>
                    <a:pt x="17484" y="1070"/>
                    <a:pt x="20289" y="6509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27" name="Arc 33"/>
            <p:cNvSpPr/>
            <p:nvPr/>
          </p:nvSpPr>
          <p:spPr>
            <a:xfrm rot="1206224" flipH="1">
              <a:off x="4410970" y="1103002"/>
              <a:ext cx="1907106" cy="1368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81" h="20360" extrusionOk="0">
                  <a:moveTo>
                    <a:pt x="489" y="20360"/>
                  </a:moveTo>
                  <a:cubicBezTo>
                    <a:pt x="-1319" y="12021"/>
                    <a:pt x="2047" y="3210"/>
                    <a:pt x="8007" y="681"/>
                  </a:cubicBezTo>
                  <a:cubicBezTo>
                    <a:pt x="12531" y="-1240"/>
                    <a:pt x="17432" y="992"/>
                    <a:pt x="20281" y="6272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28" name="Arc 34"/>
            <p:cNvSpPr/>
            <p:nvPr/>
          </p:nvSpPr>
          <p:spPr>
            <a:xfrm rot="19800000" flipH="1">
              <a:off x="2512479" y="374784"/>
              <a:ext cx="1833478" cy="1247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6" h="20822" extrusionOk="0">
                  <a:moveTo>
                    <a:pt x="189" y="20822"/>
                  </a:moveTo>
                  <a:cubicBezTo>
                    <a:pt x="-974" y="11200"/>
                    <a:pt x="3342" y="2003"/>
                    <a:pt x="9828" y="278"/>
                  </a:cubicBezTo>
                  <a:cubicBezTo>
                    <a:pt x="13800" y="-778"/>
                    <a:pt x="17862" y="1216"/>
                    <a:pt x="20626" y="5578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29" name="Arc 35"/>
            <p:cNvSpPr/>
            <p:nvPr/>
          </p:nvSpPr>
          <p:spPr>
            <a:xfrm rot="13683772" flipH="1">
              <a:off x="166213" y="3356574"/>
              <a:ext cx="1933689" cy="1309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3" h="20456" extrusionOk="0">
                  <a:moveTo>
                    <a:pt x="315" y="20456"/>
                  </a:moveTo>
                  <a:cubicBezTo>
                    <a:pt x="-1137" y="11558"/>
                    <a:pt x="2571" y="2606"/>
                    <a:pt x="8596" y="462"/>
                  </a:cubicBezTo>
                  <a:cubicBezTo>
                    <a:pt x="13110" y="-1144"/>
                    <a:pt x="17827" y="1519"/>
                    <a:pt x="20463" y="7162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30" name="Arc 36"/>
            <p:cNvSpPr/>
            <p:nvPr/>
          </p:nvSpPr>
          <p:spPr>
            <a:xfrm rot="4307260" flipH="1">
              <a:off x="4974159" y="3093324"/>
              <a:ext cx="1884215" cy="1447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03" h="20266" extrusionOk="0">
                  <a:moveTo>
                    <a:pt x="783" y="20266"/>
                  </a:moveTo>
                  <a:cubicBezTo>
                    <a:pt x="-1497" y="12632"/>
                    <a:pt x="1371" y="4017"/>
                    <a:pt x="7189" y="1025"/>
                  </a:cubicBezTo>
                  <a:cubicBezTo>
                    <a:pt x="11776" y="-1334"/>
                    <a:pt x="16998" y="472"/>
                    <a:pt x="20103" y="5490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31" name="Arc 37"/>
            <p:cNvSpPr/>
            <p:nvPr/>
          </p:nvSpPr>
          <p:spPr>
            <a:xfrm rot="7465034" flipH="1">
              <a:off x="3704707" y="4763577"/>
              <a:ext cx="1868650" cy="1368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55" h="20451" extrusionOk="0">
                  <a:moveTo>
                    <a:pt x="498" y="20451"/>
                  </a:moveTo>
                  <a:cubicBezTo>
                    <a:pt x="-1345" y="12074"/>
                    <a:pt x="2086" y="3224"/>
                    <a:pt x="8161" y="683"/>
                  </a:cubicBezTo>
                  <a:cubicBezTo>
                    <a:pt x="12540" y="-1149"/>
                    <a:pt x="17290" y="775"/>
                    <a:pt x="20255" y="5580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32" name="Arc 38"/>
            <p:cNvSpPr/>
            <p:nvPr/>
          </p:nvSpPr>
          <p:spPr>
            <a:xfrm rot="10521581" flipH="1">
              <a:off x="1615389" y="4900759"/>
              <a:ext cx="1888466" cy="1298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71" h="20580" extrusionOk="0">
                  <a:moveTo>
                    <a:pt x="296" y="20580"/>
                  </a:moveTo>
                  <a:cubicBezTo>
                    <a:pt x="-1129" y="11534"/>
                    <a:pt x="2731" y="2512"/>
                    <a:pt x="8918" y="429"/>
                  </a:cubicBezTo>
                  <a:cubicBezTo>
                    <a:pt x="13221" y="-1020"/>
                    <a:pt x="17711" y="1262"/>
                    <a:pt x="20471" y="6300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</p:grpSp>
      <p:sp>
        <p:nvSpPr>
          <p:cNvPr id="24" name="Círculo"/>
          <p:cNvSpPr/>
          <p:nvPr/>
        </p:nvSpPr>
        <p:spPr>
          <a:xfrm>
            <a:off x="9478523" y="3111714"/>
            <a:ext cx="1695815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22" name="Círculo"/>
          <p:cNvSpPr/>
          <p:nvPr/>
        </p:nvSpPr>
        <p:spPr>
          <a:xfrm>
            <a:off x="9018963" y="1341686"/>
            <a:ext cx="1695815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20" name="Círculo"/>
          <p:cNvSpPr/>
          <p:nvPr/>
        </p:nvSpPr>
        <p:spPr>
          <a:xfrm>
            <a:off x="7349278" y="699312"/>
            <a:ext cx="1695815" cy="1695820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8" name="Círculo"/>
          <p:cNvSpPr/>
          <p:nvPr/>
        </p:nvSpPr>
        <p:spPr>
          <a:xfrm>
            <a:off x="5725291" y="1341686"/>
            <a:ext cx="1695815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6" name="Círculo"/>
          <p:cNvSpPr/>
          <p:nvPr/>
        </p:nvSpPr>
        <p:spPr>
          <a:xfrm>
            <a:off x="5357765" y="3111714"/>
            <a:ext cx="1695815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4" name="Círculo"/>
          <p:cNvSpPr/>
          <p:nvPr/>
        </p:nvSpPr>
        <p:spPr>
          <a:xfrm>
            <a:off x="6520767" y="4420630"/>
            <a:ext cx="1695815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35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4958076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45" hasCustomPrompt="1"/>
          </p:nvPr>
        </p:nvSpPr>
        <p:spPr>
          <a:xfrm>
            <a:off x="850448" y="1944688"/>
            <a:ext cx="3928481" cy="147725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 </a:t>
            </a:r>
            <a:r>
              <a:rPr lang="pt-PT" err="1"/>
              <a:t>inventore</a:t>
            </a:r>
            <a:r>
              <a:rPr lang="pt-PT"/>
              <a:t> </a:t>
            </a:r>
            <a:r>
              <a:rPr lang="pt-PT" err="1"/>
              <a:t>veritatis</a:t>
            </a:r>
            <a:r>
              <a:rPr lang="pt-PT"/>
              <a:t>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quasi</a:t>
            </a:r>
            <a:r>
              <a:rPr lang="pt-PT"/>
              <a:t> </a:t>
            </a:r>
            <a:r>
              <a:rPr lang="pt-PT" err="1"/>
              <a:t>architecto</a:t>
            </a:r>
            <a:r>
              <a:rPr lang="pt-PT"/>
              <a:t> </a:t>
            </a:r>
            <a:r>
              <a:rPr lang="pt-PT" err="1"/>
              <a:t>beatae</a:t>
            </a:r>
            <a:r>
              <a:rPr lang="pt-PT"/>
              <a:t> vitae </a:t>
            </a:r>
            <a:r>
              <a:rPr lang="pt-PT" err="1"/>
              <a:t>dicta</a:t>
            </a:r>
            <a:r>
              <a:rPr lang="pt-PT"/>
              <a:t> </a:t>
            </a:r>
            <a:r>
              <a:rPr lang="pt-PT" err="1"/>
              <a:t>sunt</a:t>
            </a:r>
            <a:r>
              <a:rPr lang="pt-PT"/>
              <a:t> </a:t>
            </a:r>
            <a:r>
              <a:rPr lang="pt-PT" err="1"/>
              <a:t>explicabo</a:t>
            </a:r>
            <a:r>
              <a:rPr lang="pt-PT"/>
              <a:t>.</a:t>
            </a:r>
          </a:p>
        </p:txBody>
      </p:sp>
      <p:sp>
        <p:nvSpPr>
          <p:cNvPr id="38" name="Text Placeholder 25"/>
          <p:cNvSpPr>
            <a:spLocks noGrp="1"/>
          </p:cNvSpPr>
          <p:nvPr>
            <p:ph type="body" sz="quarter" idx="46" hasCustomPrompt="1"/>
          </p:nvPr>
        </p:nvSpPr>
        <p:spPr>
          <a:xfrm>
            <a:off x="5549986" y="3517599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39" name="Text Placeholder 25"/>
          <p:cNvSpPr>
            <a:spLocks noGrp="1"/>
          </p:cNvSpPr>
          <p:nvPr>
            <p:ph type="body" sz="quarter" idx="47" hasCustomPrompt="1"/>
          </p:nvPr>
        </p:nvSpPr>
        <p:spPr>
          <a:xfrm>
            <a:off x="5549986" y="3783022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48" hasCustomPrompt="1"/>
          </p:nvPr>
        </p:nvSpPr>
        <p:spPr>
          <a:xfrm>
            <a:off x="6707191" y="4833990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49" hasCustomPrompt="1"/>
          </p:nvPr>
        </p:nvSpPr>
        <p:spPr>
          <a:xfrm>
            <a:off x="6707191" y="5099413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50" hasCustomPrompt="1"/>
          </p:nvPr>
        </p:nvSpPr>
        <p:spPr>
          <a:xfrm>
            <a:off x="8465831" y="4833990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3" name="Text Placeholder 25"/>
          <p:cNvSpPr>
            <a:spLocks noGrp="1"/>
          </p:cNvSpPr>
          <p:nvPr>
            <p:ph type="body" sz="quarter" idx="51" hasCustomPrompt="1"/>
          </p:nvPr>
        </p:nvSpPr>
        <p:spPr>
          <a:xfrm>
            <a:off x="8465831" y="5099413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44" name="Text Placeholder 25"/>
          <p:cNvSpPr>
            <a:spLocks noGrp="1"/>
          </p:cNvSpPr>
          <p:nvPr>
            <p:ph type="body" sz="quarter" idx="52" hasCustomPrompt="1"/>
          </p:nvPr>
        </p:nvSpPr>
        <p:spPr>
          <a:xfrm>
            <a:off x="9671605" y="3521365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5" name="Text Placeholder 25"/>
          <p:cNvSpPr>
            <a:spLocks noGrp="1"/>
          </p:cNvSpPr>
          <p:nvPr>
            <p:ph type="body" sz="quarter" idx="53" hasCustomPrompt="1"/>
          </p:nvPr>
        </p:nvSpPr>
        <p:spPr>
          <a:xfrm>
            <a:off x="9671605" y="3786788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46" name="Text Placeholder 25"/>
          <p:cNvSpPr>
            <a:spLocks noGrp="1"/>
          </p:cNvSpPr>
          <p:nvPr>
            <p:ph type="body" sz="quarter" idx="54" hasCustomPrompt="1"/>
          </p:nvPr>
        </p:nvSpPr>
        <p:spPr>
          <a:xfrm>
            <a:off x="7534707" y="1101945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7" name="Text Placeholder 25"/>
          <p:cNvSpPr>
            <a:spLocks noGrp="1"/>
          </p:cNvSpPr>
          <p:nvPr>
            <p:ph type="body" sz="quarter" idx="55" hasCustomPrompt="1"/>
          </p:nvPr>
        </p:nvSpPr>
        <p:spPr>
          <a:xfrm>
            <a:off x="7534707" y="1367368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48" name="Text Placeholder 25"/>
          <p:cNvSpPr>
            <a:spLocks noGrp="1"/>
          </p:cNvSpPr>
          <p:nvPr>
            <p:ph type="body" sz="quarter" idx="56" hasCustomPrompt="1"/>
          </p:nvPr>
        </p:nvSpPr>
        <p:spPr>
          <a:xfrm>
            <a:off x="5917881" y="1776783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9" name="Text Placeholder 25"/>
          <p:cNvSpPr>
            <a:spLocks noGrp="1"/>
          </p:cNvSpPr>
          <p:nvPr>
            <p:ph type="body" sz="quarter" idx="57" hasCustomPrompt="1"/>
          </p:nvPr>
        </p:nvSpPr>
        <p:spPr>
          <a:xfrm>
            <a:off x="5917881" y="2042206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50" name="Text Placeholder 25"/>
          <p:cNvSpPr>
            <a:spLocks noGrp="1"/>
          </p:cNvSpPr>
          <p:nvPr>
            <p:ph type="body" sz="quarter" idx="58" hasCustomPrompt="1"/>
          </p:nvPr>
        </p:nvSpPr>
        <p:spPr>
          <a:xfrm>
            <a:off x="9205013" y="1748380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51" name="Text Placeholder 25"/>
          <p:cNvSpPr>
            <a:spLocks noGrp="1"/>
          </p:cNvSpPr>
          <p:nvPr>
            <p:ph type="body" sz="quarter" idx="59" hasCustomPrompt="1"/>
          </p:nvPr>
        </p:nvSpPr>
        <p:spPr>
          <a:xfrm>
            <a:off x="9205013" y="2013803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52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60" hasCustomPrompt="1"/>
          </p:nvPr>
        </p:nvSpPr>
        <p:spPr>
          <a:xfrm>
            <a:off x="7178168" y="2963416"/>
            <a:ext cx="2141575" cy="93386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1" cap="all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Main</a:t>
            </a:r>
            <a:r>
              <a:rPr lang="pt-PT"/>
              <a:t> </a:t>
            </a:r>
            <a:r>
              <a:rPr lang="pt-PT" err="1"/>
              <a:t>message</a:t>
            </a:r>
            <a:endParaRPr lang="pt-PT"/>
          </a:p>
          <a:p>
            <a:endParaRPr lang="pt-PT"/>
          </a:p>
        </p:txBody>
      </p:sp>
      <p:cxnSp>
        <p:nvCxnSpPr>
          <p:cNvPr id="53" name="Straight Connector 52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199447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Arc 12"/>
          <p:cNvSpPr/>
          <p:nvPr userDrawn="1"/>
        </p:nvSpPr>
        <p:spPr>
          <a:xfrm>
            <a:off x="4259372" y="2193306"/>
            <a:ext cx="3673181" cy="3673181"/>
          </a:xfrm>
          <a:prstGeom prst="ellipse">
            <a:avLst/>
          </a:prstGeom>
          <a:ln w="19050">
            <a:solidFill>
              <a:srgbClr val="A6A6A6"/>
            </a:solidFill>
            <a:prstDash val="sysDot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9" name="Oval 15"/>
          <p:cNvSpPr/>
          <p:nvPr userDrawn="1"/>
        </p:nvSpPr>
        <p:spPr>
          <a:xfrm>
            <a:off x="4807465" y="2478669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0" name="Oval 18"/>
          <p:cNvSpPr/>
          <p:nvPr userDrawn="1"/>
        </p:nvSpPr>
        <p:spPr>
          <a:xfrm>
            <a:off x="7118997" y="2478669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1" name="Oval 21"/>
          <p:cNvSpPr/>
          <p:nvPr userDrawn="1"/>
        </p:nvSpPr>
        <p:spPr>
          <a:xfrm>
            <a:off x="4807465" y="5334367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2" name="Oval 24"/>
          <p:cNvSpPr/>
          <p:nvPr userDrawn="1"/>
        </p:nvSpPr>
        <p:spPr>
          <a:xfrm>
            <a:off x="7118997" y="5334367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3" name="Oval 27"/>
          <p:cNvSpPr/>
          <p:nvPr userDrawn="1"/>
        </p:nvSpPr>
        <p:spPr>
          <a:xfrm>
            <a:off x="7797318" y="3935812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4" name="Oval 30"/>
          <p:cNvSpPr/>
          <p:nvPr userDrawn="1"/>
        </p:nvSpPr>
        <p:spPr>
          <a:xfrm>
            <a:off x="4124145" y="3935812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56" hasCustomPrompt="1"/>
          </p:nvPr>
        </p:nvSpPr>
        <p:spPr>
          <a:xfrm>
            <a:off x="1115366" y="2209360"/>
            <a:ext cx="317633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57" hasCustomPrompt="1"/>
          </p:nvPr>
        </p:nvSpPr>
        <p:spPr>
          <a:xfrm>
            <a:off x="1115366" y="2474783"/>
            <a:ext cx="3176337" cy="700496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58" hasCustomPrompt="1"/>
          </p:nvPr>
        </p:nvSpPr>
        <p:spPr>
          <a:xfrm>
            <a:off x="1115366" y="4989233"/>
            <a:ext cx="317633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59" hasCustomPrompt="1"/>
          </p:nvPr>
        </p:nvSpPr>
        <p:spPr>
          <a:xfrm>
            <a:off x="1115366" y="5254656"/>
            <a:ext cx="3176337" cy="700496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8" name="Text Placeholder 25"/>
          <p:cNvSpPr>
            <a:spLocks noGrp="1"/>
          </p:cNvSpPr>
          <p:nvPr>
            <p:ph type="body" sz="quarter" idx="60" hasCustomPrompt="1"/>
          </p:nvPr>
        </p:nvSpPr>
        <p:spPr>
          <a:xfrm>
            <a:off x="614624" y="3599296"/>
            <a:ext cx="317633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39" name="Text Placeholder 25"/>
          <p:cNvSpPr>
            <a:spLocks noGrp="1"/>
          </p:cNvSpPr>
          <p:nvPr>
            <p:ph type="body" sz="quarter" idx="61" hasCustomPrompt="1"/>
          </p:nvPr>
        </p:nvSpPr>
        <p:spPr>
          <a:xfrm>
            <a:off x="614624" y="3864719"/>
            <a:ext cx="3176337" cy="700496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62" hasCustomPrompt="1"/>
          </p:nvPr>
        </p:nvSpPr>
        <p:spPr>
          <a:xfrm>
            <a:off x="8400964" y="3599296"/>
            <a:ext cx="317633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63" hasCustomPrompt="1"/>
          </p:nvPr>
        </p:nvSpPr>
        <p:spPr>
          <a:xfrm>
            <a:off x="8400964" y="3864719"/>
            <a:ext cx="3176337" cy="70049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64" hasCustomPrompt="1"/>
          </p:nvPr>
        </p:nvSpPr>
        <p:spPr>
          <a:xfrm>
            <a:off x="7842360" y="4989233"/>
            <a:ext cx="317633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3" name="Text Placeholder 25"/>
          <p:cNvSpPr>
            <a:spLocks noGrp="1"/>
          </p:cNvSpPr>
          <p:nvPr>
            <p:ph type="body" sz="quarter" idx="65" hasCustomPrompt="1"/>
          </p:nvPr>
        </p:nvSpPr>
        <p:spPr>
          <a:xfrm>
            <a:off x="7842360" y="5254656"/>
            <a:ext cx="3176337" cy="70049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44" name="Text Placeholder 25"/>
          <p:cNvSpPr>
            <a:spLocks noGrp="1"/>
          </p:cNvSpPr>
          <p:nvPr>
            <p:ph type="body" sz="quarter" idx="66" hasCustomPrompt="1"/>
          </p:nvPr>
        </p:nvSpPr>
        <p:spPr>
          <a:xfrm>
            <a:off x="7842360" y="2209360"/>
            <a:ext cx="317633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5" name="Text Placeholder 25"/>
          <p:cNvSpPr>
            <a:spLocks noGrp="1"/>
          </p:cNvSpPr>
          <p:nvPr>
            <p:ph type="body" sz="quarter" idx="67" hasCustomPrompt="1"/>
          </p:nvPr>
        </p:nvSpPr>
        <p:spPr>
          <a:xfrm>
            <a:off x="7842360" y="2474783"/>
            <a:ext cx="3176337" cy="70049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4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6" name="Text Placeholder 12"/>
          <p:cNvSpPr>
            <a:spLocks noGrp="1" noChangeAspect="1"/>
          </p:cNvSpPr>
          <p:nvPr>
            <p:ph type="body" sz="quarter" idx="76" hasCustomPrompt="1"/>
          </p:nvPr>
        </p:nvSpPr>
        <p:spPr>
          <a:xfrm>
            <a:off x="5574194" y="3549274"/>
            <a:ext cx="1043611" cy="104361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cxnSp>
        <p:nvCxnSpPr>
          <p:cNvPr id="27" name="Straight Connector 26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4057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gall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838199" y="1748079"/>
            <a:ext cx="1896289" cy="1896289"/>
          </a:xfrm>
        </p:spPr>
        <p:txBody>
          <a:bodyPr/>
          <a:lstStyle/>
          <a:p>
            <a:endParaRPr lang="en-GB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993027" y="1748079"/>
            <a:ext cx="1896289" cy="1896289"/>
          </a:xfrm>
        </p:spPr>
        <p:txBody>
          <a:bodyPr/>
          <a:lstStyle/>
          <a:p>
            <a:endParaRPr lang="en-GB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5147855" y="1748078"/>
            <a:ext cx="1896289" cy="1896289"/>
          </a:xfrm>
        </p:spPr>
        <p:txBody>
          <a:bodyPr/>
          <a:lstStyle/>
          <a:p>
            <a:endParaRPr lang="en-GB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7302683" y="1748077"/>
            <a:ext cx="1896289" cy="1896289"/>
          </a:xfrm>
        </p:spPr>
        <p:txBody>
          <a:bodyPr/>
          <a:lstStyle/>
          <a:p>
            <a:endParaRPr lang="en-GB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9457511" y="1748077"/>
            <a:ext cx="1896289" cy="1896289"/>
          </a:xfrm>
        </p:spPr>
        <p:txBody>
          <a:bodyPr/>
          <a:lstStyle/>
          <a:p>
            <a:endParaRPr lang="en-GB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838199" y="3934111"/>
            <a:ext cx="1896289" cy="1896289"/>
          </a:xfrm>
        </p:spPr>
        <p:txBody>
          <a:bodyPr/>
          <a:lstStyle/>
          <a:p>
            <a:endParaRPr lang="en-GB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2993027" y="3934111"/>
            <a:ext cx="1896289" cy="1896289"/>
          </a:xfrm>
        </p:spPr>
        <p:txBody>
          <a:bodyPr/>
          <a:lstStyle/>
          <a:p>
            <a:endParaRPr lang="en-GB"/>
          </a:p>
        </p:txBody>
      </p:sp>
      <p:sp>
        <p:nvSpPr>
          <p:cNvPr id="13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147855" y="3934110"/>
            <a:ext cx="1896289" cy="1896289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7302683" y="3934109"/>
            <a:ext cx="1896289" cy="1896289"/>
          </a:xfrm>
        </p:spPr>
        <p:txBody>
          <a:bodyPr/>
          <a:lstStyle/>
          <a:p>
            <a:endParaRPr lang="en-GB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457511" y="3934109"/>
            <a:ext cx="1896289" cy="1896289"/>
          </a:xfrm>
        </p:spPr>
        <p:txBody>
          <a:bodyPr/>
          <a:lstStyle/>
          <a:p>
            <a:endParaRPr lang="en-GB"/>
          </a:p>
        </p:txBody>
      </p:sp>
      <p:sp>
        <p:nvSpPr>
          <p:cNvPr id="16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9308F75-D9D3-4DA1-A31A-8A2AB28199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807" y="6193340"/>
            <a:ext cx="249975" cy="3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83479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" name="Group 73"/>
          <p:cNvGrpSpPr/>
          <p:nvPr userDrawn="1"/>
        </p:nvGrpSpPr>
        <p:grpSpPr>
          <a:xfrm>
            <a:off x="4508054" y="2774544"/>
            <a:ext cx="465988" cy="218146"/>
            <a:chOff x="0" y="0"/>
            <a:chExt cx="465987" cy="218144"/>
          </a:xfrm>
        </p:grpSpPr>
        <p:sp>
          <p:nvSpPr>
            <p:cNvPr id="5" name="Straight Connector 37"/>
            <p:cNvSpPr/>
            <p:nvPr/>
          </p:nvSpPr>
          <p:spPr>
            <a:xfrm flipH="1" flipV="1">
              <a:off x="226513" y="1159"/>
              <a:ext cx="239476" cy="216985"/>
            </a:xfrm>
            <a:prstGeom prst="line">
              <a:avLst/>
            </a:prstGeom>
            <a:noFill/>
            <a:ln w="19050" cap="rnd">
              <a:solidFill>
                <a:srgbClr val="9FC8BA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" name="Straight Connector 38"/>
            <p:cNvSpPr/>
            <p:nvPr/>
          </p:nvSpPr>
          <p:spPr>
            <a:xfrm flipH="1" flipV="1">
              <a:off x="0" y="-1"/>
              <a:ext cx="226515" cy="3"/>
            </a:xfrm>
            <a:prstGeom prst="line">
              <a:avLst/>
            </a:prstGeom>
            <a:noFill/>
            <a:ln w="19050" cap="rnd">
              <a:solidFill>
                <a:srgbClr val="9FC8BA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7" name="Group 74"/>
          <p:cNvGrpSpPr/>
          <p:nvPr userDrawn="1"/>
        </p:nvGrpSpPr>
        <p:grpSpPr>
          <a:xfrm>
            <a:off x="7130014" y="2772739"/>
            <a:ext cx="514107" cy="221756"/>
            <a:chOff x="-1" y="0"/>
            <a:chExt cx="514105" cy="221755"/>
          </a:xfrm>
        </p:grpSpPr>
        <p:sp>
          <p:nvSpPr>
            <p:cNvPr id="8" name="Straight Connector 40"/>
            <p:cNvSpPr/>
            <p:nvPr/>
          </p:nvSpPr>
          <p:spPr>
            <a:xfrm flipV="1">
              <a:off x="-2" y="1096"/>
              <a:ext cx="239477" cy="220660"/>
            </a:xfrm>
            <a:prstGeom prst="line">
              <a:avLst/>
            </a:prstGeom>
            <a:noFill/>
            <a:ln w="19050" cap="rnd">
              <a:solidFill>
                <a:srgbClr val="5088C5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" name="Straight Connector 41"/>
            <p:cNvSpPr/>
            <p:nvPr/>
          </p:nvSpPr>
          <p:spPr>
            <a:xfrm>
              <a:off x="239474" y="-1"/>
              <a:ext cx="274631" cy="2"/>
            </a:xfrm>
            <a:prstGeom prst="line">
              <a:avLst/>
            </a:prstGeom>
            <a:noFill/>
            <a:ln w="19050" cap="rnd">
              <a:solidFill>
                <a:srgbClr val="5088C5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0" name="Group 81"/>
          <p:cNvGrpSpPr/>
          <p:nvPr userDrawn="1"/>
        </p:nvGrpSpPr>
        <p:grpSpPr>
          <a:xfrm>
            <a:off x="4508052" y="5198100"/>
            <a:ext cx="456055" cy="218146"/>
            <a:chOff x="0" y="0"/>
            <a:chExt cx="456054" cy="218144"/>
          </a:xfrm>
        </p:grpSpPr>
        <p:sp>
          <p:nvSpPr>
            <p:cNvPr id="11" name="Straight Connector 43"/>
            <p:cNvSpPr/>
            <p:nvPr/>
          </p:nvSpPr>
          <p:spPr>
            <a:xfrm flipH="1">
              <a:off x="216579" y="-2"/>
              <a:ext cx="239476" cy="216986"/>
            </a:xfrm>
            <a:prstGeom prst="line">
              <a:avLst/>
            </a:prstGeom>
            <a:noFill/>
            <a:ln w="19050" cap="rnd">
              <a:solidFill>
                <a:srgbClr val="F4CF3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2" name="Straight Connector 44"/>
            <p:cNvSpPr/>
            <p:nvPr/>
          </p:nvSpPr>
          <p:spPr>
            <a:xfrm flipH="1" flipV="1">
              <a:off x="0" y="218141"/>
              <a:ext cx="216582" cy="3"/>
            </a:xfrm>
            <a:prstGeom prst="line">
              <a:avLst/>
            </a:prstGeom>
            <a:noFill/>
            <a:ln w="19050" cap="rnd">
              <a:solidFill>
                <a:srgbClr val="F4CF3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3" name="Group 84"/>
          <p:cNvGrpSpPr/>
          <p:nvPr userDrawn="1"/>
        </p:nvGrpSpPr>
        <p:grpSpPr>
          <a:xfrm>
            <a:off x="7150905" y="5196294"/>
            <a:ext cx="493215" cy="221757"/>
            <a:chOff x="-1" y="-1"/>
            <a:chExt cx="493214" cy="221756"/>
          </a:xfrm>
        </p:grpSpPr>
        <p:sp>
          <p:nvSpPr>
            <p:cNvPr id="14" name="Straight Connector 46"/>
            <p:cNvSpPr/>
            <p:nvPr/>
          </p:nvSpPr>
          <p:spPr>
            <a:xfrm>
              <a:off x="-2" y="-2"/>
              <a:ext cx="239478" cy="220660"/>
            </a:xfrm>
            <a:prstGeom prst="line">
              <a:avLst/>
            </a:prstGeom>
            <a:noFill/>
            <a:ln w="19050" cap="rnd">
              <a:solidFill>
                <a:srgbClr val="364F98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" name="Straight Connector 47"/>
            <p:cNvSpPr/>
            <p:nvPr/>
          </p:nvSpPr>
          <p:spPr>
            <a:xfrm>
              <a:off x="239473" y="221753"/>
              <a:ext cx="253741" cy="3"/>
            </a:xfrm>
            <a:prstGeom prst="line">
              <a:avLst/>
            </a:prstGeom>
            <a:noFill/>
            <a:ln w="19050" cap="rnd">
              <a:solidFill>
                <a:srgbClr val="364F98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6" name="Group 1"/>
          <p:cNvGrpSpPr/>
          <p:nvPr userDrawn="1"/>
        </p:nvGrpSpPr>
        <p:grpSpPr>
          <a:xfrm>
            <a:off x="4215827" y="2249573"/>
            <a:ext cx="3743531" cy="3741989"/>
            <a:chOff x="0" y="0"/>
            <a:chExt cx="3743530" cy="3741988"/>
          </a:xfrm>
        </p:grpSpPr>
        <p:sp>
          <p:nvSpPr>
            <p:cNvPr id="17" name="Freeform 5"/>
            <p:cNvSpPr/>
            <p:nvPr/>
          </p:nvSpPr>
          <p:spPr>
            <a:xfrm>
              <a:off x="-1" y="1273833"/>
              <a:ext cx="1868586" cy="22423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5736"/>
                  </a:moveTo>
                  <a:cubicBezTo>
                    <a:pt x="10800" y="5736"/>
                    <a:pt x="10800" y="5772"/>
                    <a:pt x="10800" y="5808"/>
                  </a:cubicBezTo>
                  <a:cubicBezTo>
                    <a:pt x="10800" y="6208"/>
                    <a:pt x="10844" y="6607"/>
                    <a:pt x="10887" y="6970"/>
                  </a:cubicBezTo>
                  <a:cubicBezTo>
                    <a:pt x="11192" y="8967"/>
                    <a:pt x="12237" y="10709"/>
                    <a:pt x="13979" y="12161"/>
                  </a:cubicBezTo>
                  <a:cubicBezTo>
                    <a:pt x="15460" y="13396"/>
                    <a:pt x="17115" y="14194"/>
                    <a:pt x="19031" y="14557"/>
                  </a:cubicBezTo>
                  <a:cubicBezTo>
                    <a:pt x="19858" y="14739"/>
                    <a:pt x="20685" y="14811"/>
                    <a:pt x="21600" y="14811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0642" y="21600"/>
                    <a:pt x="19684" y="21564"/>
                    <a:pt x="18726" y="21455"/>
                  </a:cubicBezTo>
                  <a:cubicBezTo>
                    <a:pt x="14719" y="20983"/>
                    <a:pt x="11235" y="19494"/>
                    <a:pt x="8231" y="16990"/>
                  </a:cubicBezTo>
                  <a:cubicBezTo>
                    <a:pt x="4877" y="14158"/>
                    <a:pt x="3005" y="10854"/>
                    <a:pt x="2700" y="6970"/>
                  </a:cubicBezTo>
                  <a:cubicBezTo>
                    <a:pt x="2656" y="6607"/>
                    <a:pt x="2656" y="6208"/>
                    <a:pt x="2656" y="5808"/>
                  </a:cubicBezTo>
                  <a:cubicBezTo>
                    <a:pt x="2656" y="5772"/>
                    <a:pt x="2656" y="5736"/>
                    <a:pt x="2656" y="5736"/>
                  </a:cubicBezTo>
                  <a:cubicBezTo>
                    <a:pt x="0" y="5736"/>
                    <a:pt x="0" y="5736"/>
                    <a:pt x="0" y="5736"/>
                  </a:cubicBezTo>
                  <a:cubicBezTo>
                    <a:pt x="6837" y="0"/>
                    <a:pt x="6837" y="0"/>
                    <a:pt x="6837" y="0"/>
                  </a:cubicBezTo>
                  <a:cubicBezTo>
                    <a:pt x="13631" y="5736"/>
                    <a:pt x="13631" y="5736"/>
                    <a:pt x="13631" y="5736"/>
                  </a:cubicBezTo>
                  <a:lnTo>
                    <a:pt x="10800" y="5736"/>
                  </a:lnTo>
                  <a:close/>
                </a:path>
              </a:pathLst>
            </a:custGeom>
            <a:solidFill>
              <a:srgbClr val="F4CF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1375467">
                <a:defRPr sz="2600"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8" name="Freeform 6"/>
            <p:cNvSpPr/>
            <p:nvPr/>
          </p:nvSpPr>
          <p:spPr>
            <a:xfrm>
              <a:off x="1265865" y="1868608"/>
              <a:ext cx="2248663" cy="1873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81" y="2651"/>
                  </a:moveTo>
                  <a:cubicBezTo>
                    <a:pt x="14762" y="1825"/>
                    <a:pt x="14834" y="956"/>
                    <a:pt x="14834" y="87"/>
                  </a:cubicBezTo>
                  <a:cubicBezTo>
                    <a:pt x="14834" y="43"/>
                    <a:pt x="14834" y="0"/>
                    <a:pt x="14834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0"/>
                    <a:pt x="21600" y="43"/>
                    <a:pt x="21600" y="87"/>
                  </a:cubicBezTo>
                  <a:cubicBezTo>
                    <a:pt x="21600" y="1043"/>
                    <a:pt x="21528" y="1999"/>
                    <a:pt x="21419" y="2955"/>
                  </a:cubicBezTo>
                  <a:cubicBezTo>
                    <a:pt x="20949" y="6954"/>
                    <a:pt x="19465" y="10474"/>
                    <a:pt x="16969" y="13473"/>
                  </a:cubicBezTo>
                  <a:cubicBezTo>
                    <a:pt x="13893" y="17167"/>
                    <a:pt x="10167" y="18992"/>
                    <a:pt x="5825" y="18992"/>
                  </a:cubicBezTo>
                  <a:cubicBezTo>
                    <a:pt x="5825" y="18992"/>
                    <a:pt x="5789" y="18992"/>
                    <a:pt x="5789" y="18992"/>
                  </a:cubicBezTo>
                  <a:cubicBezTo>
                    <a:pt x="5789" y="21600"/>
                    <a:pt x="5789" y="21600"/>
                    <a:pt x="5789" y="21600"/>
                  </a:cubicBezTo>
                  <a:cubicBezTo>
                    <a:pt x="0" y="14820"/>
                    <a:pt x="0" y="14820"/>
                    <a:pt x="0" y="14820"/>
                  </a:cubicBezTo>
                  <a:cubicBezTo>
                    <a:pt x="5789" y="8040"/>
                    <a:pt x="5789" y="8040"/>
                    <a:pt x="5789" y="8040"/>
                  </a:cubicBezTo>
                  <a:cubicBezTo>
                    <a:pt x="5789" y="10865"/>
                    <a:pt x="5789" y="10865"/>
                    <a:pt x="5789" y="10865"/>
                  </a:cubicBezTo>
                  <a:cubicBezTo>
                    <a:pt x="5789" y="10865"/>
                    <a:pt x="5825" y="10865"/>
                    <a:pt x="5825" y="10865"/>
                  </a:cubicBezTo>
                  <a:cubicBezTo>
                    <a:pt x="8322" y="10865"/>
                    <a:pt x="10420" y="9822"/>
                    <a:pt x="12193" y="7693"/>
                  </a:cubicBezTo>
                  <a:cubicBezTo>
                    <a:pt x="13423" y="6215"/>
                    <a:pt x="14219" y="4520"/>
                    <a:pt x="14581" y="2651"/>
                  </a:cubicBezTo>
                  <a:close/>
                </a:path>
              </a:pathLst>
            </a:custGeom>
            <a:solidFill>
              <a:srgbClr val="364F98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1375467">
                <a:defRPr sz="2600"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9" name="Freeform 7"/>
            <p:cNvSpPr/>
            <p:nvPr/>
          </p:nvSpPr>
          <p:spPr>
            <a:xfrm>
              <a:off x="1868583" y="229003"/>
              <a:ext cx="1874948" cy="2250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6" y="181"/>
                  </a:moveTo>
                  <a:cubicBezTo>
                    <a:pt x="6896" y="651"/>
                    <a:pt x="10410" y="2135"/>
                    <a:pt x="13402" y="4667"/>
                  </a:cubicBezTo>
                  <a:cubicBezTo>
                    <a:pt x="17089" y="7707"/>
                    <a:pt x="18911" y="11397"/>
                    <a:pt x="18954" y="15739"/>
                  </a:cubicBezTo>
                  <a:cubicBezTo>
                    <a:pt x="21600" y="15739"/>
                    <a:pt x="21600" y="15739"/>
                    <a:pt x="21600" y="15739"/>
                  </a:cubicBezTo>
                  <a:cubicBezTo>
                    <a:pt x="14790" y="21600"/>
                    <a:pt x="14790" y="21600"/>
                    <a:pt x="14790" y="21600"/>
                  </a:cubicBezTo>
                  <a:cubicBezTo>
                    <a:pt x="7981" y="15739"/>
                    <a:pt x="7981" y="15739"/>
                    <a:pt x="7981" y="15739"/>
                  </a:cubicBezTo>
                  <a:cubicBezTo>
                    <a:pt x="10843" y="15739"/>
                    <a:pt x="10843" y="15739"/>
                    <a:pt x="10843" y="15739"/>
                  </a:cubicBezTo>
                  <a:cubicBezTo>
                    <a:pt x="10800" y="13278"/>
                    <a:pt x="9759" y="11180"/>
                    <a:pt x="7677" y="9443"/>
                  </a:cubicBezTo>
                  <a:cubicBezTo>
                    <a:pt x="6202" y="8213"/>
                    <a:pt x="4511" y="7417"/>
                    <a:pt x="2602" y="7019"/>
                  </a:cubicBezTo>
                  <a:cubicBezTo>
                    <a:pt x="1778" y="6874"/>
                    <a:pt x="911" y="6802"/>
                    <a:pt x="43" y="6802"/>
                  </a:cubicBezTo>
                  <a:cubicBezTo>
                    <a:pt x="43" y="6802"/>
                    <a:pt x="0" y="6802"/>
                    <a:pt x="0" y="680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3" y="0"/>
                    <a:pt x="43" y="0"/>
                  </a:cubicBezTo>
                  <a:cubicBezTo>
                    <a:pt x="1041" y="0"/>
                    <a:pt x="1995" y="72"/>
                    <a:pt x="2906" y="181"/>
                  </a:cubicBezTo>
                  <a:close/>
                </a:path>
              </a:pathLst>
            </a:custGeom>
            <a:solidFill>
              <a:srgbClr val="5088C5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1375467">
                <a:defRPr sz="2600"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20" name="Freeform 8"/>
            <p:cNvSpPr/>
            <p:nvPr/>
          </p:nvSpPr>
          <p:spPr>
            <a:xfrm>
              <a:off x="229001" y="0"/>
              <a:ext cx="2242303" cy="1868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5" y="14719"/>
                  </a:moveTo>
                  <a:cubicBezTo>
                    <a:pt x="3485" y="14719"/>
                    <a:pt x="3449" y="14719"/>
                    <a:pt x="3449" y="14719"/>
                  </a:cubicBezTo>
                  <a:cubicBezTo>
                    <a:pt x="3485" y="14719"/>
                    <a:pt x="3485" y="14719"/>
                    <a:pt x="3485" y="14719"/>
                  </a:cubicBezTo>
                  <a:close/>
                  <a:moveTo>
                    <a:pt x="15792" y="0"/>
                  </a:moveTo>
                  <a:cubicBezTo>
                    <a:pt x="21600" y="6837"/>
                    <a:pt x="21600" y="6837"/>
                    <a:pt x="21600" y="6837"/>
                  </a:cubicBezTo>
                  <a:cubicBezTo>
                    <a:pt x="15792" y="13674"/>
                    <a:pt x="15792" y="13674"/>
                    <a:pt x="15792" y="13674"/>
                  </a:cubicBezTo>
                  <a:cubicBezTo>
                    <a:pt x="15792" y="10844"/>
                    <a:pt x="15792" y="10844"/>
                    <a:pt x="15792" y="10844"/>
                  </a:cubicBezTo>
                  <a:cubicBezTo>
                    <a:pt x="13323" y="10844"/>
                    <a:pt x="11217" y="11889"/>
                    <a:pt x="9439" y="14023"/>
                  </a:cubicBezTo>
                  <a:cubicBezTo>
                    <a:pt x="8241" y="15503"/>
                    <a:pt x="7406" y="17158"/>
                    <a:pt x="7043" y="19031"/>
                  </a:cubicBezTo>
                  <a:cubicBezTo>
                    <a:pt x="6897" y="19858"/>
                    <a:pt x="6789" y="20685"/>
                    <a:pt x="6789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20598"/>
                    <a:pt x="73" y="19640"/>
                    <a:pt x="182" y="18682"/>
                  </a:cubicBezTo>
                  <a:cubicBezTo>
                    <a:pt x="653" y="14719"/>
                    <a:pt x="2142" y="11235"/>
                    <a:pt x="4647" y="8274"/>
                  </a:cubicBezTo>
                  <a:cubicBezTo>
                    <a:pt x="7732" y="4529"/>
                    <a:pt x="11435" y="2700"/>
                    <a:pt x="15792" y="2656"/>
                  </a:cubicBezTo>
                  <a:lnTo>
                    <a:pt x="15792" y="0"/>
                  </a:lnTo>
                  <a:close/>
                </a:path>
              </a:pathLst>
            </a:custGeom>
            <a:solidFill>
              <a:srgbClr val="9FC8BA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1375467">
                <a:defRPr sz="2600"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</p:grpSp>
      <p:sp>
        <p:nvSpPr>
          <p:cNvPr id="21" name="Text Placeholder 3"/>
          <p:cNvSpPr txBox="1"/>
          <p:nvPr userDrawn="1"/>
        </p:nvSpPr>
        <p:spPr>
          <a:xfrm>
            <a:off x="5959197" y="2541423"/>
            <a:ext cx="293231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ctr" defTabSz="1219168">
              <a:spcBef>
                <a:spcPts val="800"/>
              </a:spcBef>
              <a:defRPr sz="37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2</a:t>
            </a:r>
          </a:p>
        </p:txBody>
      </p:sp>
      <p:sp>
        <p:nvSpPr>
          <p:cNvPr id="22" name="Text Placeholder 3"/>
          <p:cNvSpPr txBox="1"/>
          <p:nvPr userDrawn="1"/>
        </p:nvSpPr>
        <p:spPr>
          <a:xfrm>
            <a:off x="7219508" y="3815887"/>
            <a:ext cx="293232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ctr" defTabSz="1219168">
              <a:spcBef>
                <a:spcPts val="800"/>
              </a:spcBef>
              <a:defRPr sz="37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3</a:t>
            </a:r>
          </a:p>
        </p:txBody>
      </p:sp>
      <p:sp>
        <p:nvSpPr>
          <p:cNvPr id="23" name="Text Placeholder 3"/>
          <p:cNvSpPr txBox="1"/>
          <p:nvPr userDrawn="1"/>
        </p:nvSpPr>
        <p:spPr>
          <a:xfrm>
            <a:off x="5897445" y="5113409"/>
            <a:ext cx="293231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ctr" defTabSz="1219168">
              <a:spcBef>
                <a:spcPts val="800"/>
              </a:spcBef>
              <a:defRPr sz="37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4</a:t>
            </a:r>
          </a:p>
        </p:txBody>
      </p:sp>
      <p:sp>
        <p:nvSpPr>
          <p:cNvPr id="29" name="TextBox 52"/>
          <p:cNvSpPr txBox="1"/>
          <p:nvPr userDrawn="1"/>
        </p:nvSpPr>
        <p:spPr>
          <a:xfrm>
            <a:off x="7769955" y="2664285"/>
            <a:ext cx="2280193" cy="7620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 defTabSz="1219168">
              <a:spcBef>
                <a:spcPts val="300"/>
              </a:spcBef>
              <a:defRPr sz="13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Lorem ipsum dolor sit amet, consectetur adipiscing elit, sed do eiusmod tempor incididunt ut labore et dolore magna aliqua. </a:t>
            </a:r>
          </a:p>
        </p:txBody>
      </p:sp>
      <p:sp>
        <p:nvSpPr>
          <p:cNvPr id="37" name="Freeform 9"/>
          <p:cNvSpPr/>
          <p:nvPr userDrawn="1"/>
        </p:nvSpPr>
        <p:spPr>
          <a:xfrm>
            <a:off x="4215827" y="3523415"/>
            <a:ext cx="1178404" cy="7219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252" y="21600"/>
                </a:moveTo>
                <a:cubicBezTo>
                  <a:pt x="4279" y="21600"/>
                  <a:pt x="4279" y="21600"/>
                  <a:pt x="4279" y="21600"/>
                </a:cubicBezTo>
                <a:cubicBezTo>
                  <a:pt x="4210" y="20475"/>
                  <a:pt x="4210" y="19238"/>
                  <a:pt x="4210" y="18000"/>
                </a:cubicBezTo>
                <a:cubicBezTo>
                  <a:pt x="4210" y="17888"/>
                  <a:pt x="4210" y="17775"/>
                  <a:pt x="4210" y="17775"/>
                </a:cubicBezTo>
                <a:cubicBezTo>
                  <a:pt x="0" y="17775"/>
                  <a:pt x="0" y="17775"/>
                  <a:pt x="0" y="17775"/>
                </a:cubicBezTo>
                <a:cubicBezTo>
                  <a:pt x="10835" y="0"/>
                  <a:pt x="10835" y="0"/>
                  <a:pt x="10835" y="0"/>
                </a:cubicBezTo>
                <a:cubicBezTo>
                  <a:pt x="21600" y="17775"/>
                  <a:pt x="21600" y="17775"/>
                  <a:pt x="21600" y="17775"/>
                </a:cubicBezTo>
                <a:cubicBezTo>
                  <a:pt x="17114" y="17775"/>
                  <a:pt x="17114" y="17775"/>
                  <a:pt x="17114" y="17775"/>
                </a:cubicBezTo>
                <a:cubicBezTo>
                  <a:pt x="17114" y="17775"/>
                  <a:pt x="17114" y="17888"/>
                  <a:pt x="17114" y="18000"/>
                </a:cubicBezTo>
                <a:cubicBezTo>
                  <a:pt x="17114" y="19238"/>
                  <a:pt x="17183" y="20475"/>
                  <a:pt x="17252" y="21600"/>
                </a:cubicBezTo>
                <a:close/>
              </a:path>
            </a:pathLst>
          </a:custGeom>
          <a:solidFill>
            <a:srgbClr val="F4CF30"/>
          </a:solidFill>
          <a:ln w="12700">
            <a:miter lim="400000"/>
          </a:ln>
        </p:spPr>
        <p:txBody>
          <a:bodyPr lIns="45718" tIns="45718" rIns="45718" bIns="45718"/>
          <a:lstStyle/>
          <a:p>
            <a:pPr defTabSz="1375467">
              <a:defRPr sz="26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38" name="Text Placeholder 3"/>
          <p:cNvSpPr txBox="1"/>
          <p:nvPr userDrawn="1"/>
        </p:nvSpPr>
        <p:spPr>
          <a:xfrm>
            <a:off x="4674401" y="3815887"/>
            <a:ext cx="293231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ctr" defTabSz="1219168">
              <a:spcBef>
                <a:spcPts val="800"/>
              </a:spcBef>
              <a:defRPr sz="37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1</a:t>
            </a:r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4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46" name="Text Placeholder 25"/>
          <p:cNvSpPr>
            <a:spLocks noGrp="1"/>
          </p:cNvSpPr>
          <p:nvPr>
            <p:ph type="body" sz="quarter" idx="56" hasCustomPrompt="1"/>
          </p:nvPr>
        </p:nvSpPr>
        <p:spPr>
          <a:xfrm>
            <a:off x="1607736" y="2350036"/>
            <a:ext cx="268396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1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7" name="Text Placeholder 25"/>
          <p:cNvSpPr>
            <a:spLocks noGrp="1"/>
          </p:cNvSpPr>
          <p:nvPr>
            <p:ph type="body" sz="quarter" idx="57" hasCustomPrompt="1"/>
          </p:nvPr>
        </p:nvSpPr>
        <p:spPr>
          <a:xfrm>
            <a:off x="1607736" y="2615458"/>
            <a:ext cx="2683967" cy="810829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48" name="Text Placeholder 25"/>
          <p:cNvSpPr>
            <a:spLocks noGrp="1"/>
          </p:cNvSpPr>
          <p:nvPr>
            <p:ph type="body" sz="quarter" idx="58" hasCustomPrompt="1"/>
          </p:nvPr>
        </p:nvSpPr>
        <p:spPr>
          <a:xfrm>
            <a:off x="1607736" y="5025644"/>
            <a:ext cx="268396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50" name="Text Placeholder 25"/>
          <p:cNvSpPr>
            <a:spLocks noGrp="1"/>
          </p:cNvSpPr>
          <p:nvPr>
            <p:ph type="body" sz="quarter" idx="60" hasCustomPrompt="1"/>
          </p:nvPr>
        </p:nvSpPr>
        <p:spPr>
          <a:xfrm>
            <a:off x="1607736" y="5299616"/>
            <a:ext cx="2683967" cy="810829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51" name="Text Placeholder 25"/>
          <p:cNvSpPr>
            <a:spLocks noGrp="1"/>
          </p:cNvSpPr>
          <p:nvPr>
            <p:ph type="body" sz="quarter" idx="61" hasCustomPrompt="1"/>
          </p:nvPr>
        </p:nvSpPr>
        <p:spPr>
          <a:xfrm>
            <a:off x="7877121" y="2350036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5088C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52" name="Text Placeholder 25"/>
          <p:cNvSpPr>
            <a:spLocks noGrp="1"/>
          </p:cNvSpPr>
          <p:nvPr>
            <p:ph type="body" sz="quarter" idx="62" hasCustomPrompt="1"/>
          </p:nvPr>
        </p:nvSpPr>
        <p:spPr>
          <a:xfrm>
            <a:off x="7877121" y="2615458"/>
            <a:ext cx="2683967" cy="81082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53" name="Text Placeholder 25"/>
          <p:cNvSpPr>
            <a:spLocks noGrp="1"/>
          </p:cNvSpPr>
          <p:nvPr>
            <p:ph type="body" sz="quarter" idx="63" hasCustomPrompt="1"/>
          </p:nvPr>
        </p:nvSpPr>
        <p:spPr>
          <a:xfrm>
            <a:off x="7877121" y="5025644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364F98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54" name="Text Placeholder 25"/>
          <p:cNvSpPr>
            <a:spLocks noGrp="1"/>
          </p:cNvSpPr>
          <p:nvPr>
            <p:ph type="body" sz="quarter" idx="64" hasCustomPrompt="1"/>
          </p:nvPr>
        </p:nvSpPr>
        <p:spPr>
          <a:xfrm>
            <a:off x="7877121" y="5299616"/>
            <a:ext cx="2683967" cy="81082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39" name="Straight Connector 38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122655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4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39" name="Straight Connector 38"/>
          <p:cNvCxnSpPr/>
          <p:nvPr userDrawn="1"/>
        </p:nvCxnSpPr>
        <p:spPr>
          <a:xfrm flipH="1">
            <a:off x="6085254" y="2820318"/>
            <a:ext cx="15505" cy="3340615"/>
          </a:xfrm>
          <a:prstGeom prst="line">
            <a:avLst/>
          </a:prstGeom>
          <a:noFill/>
          <a:ln w="19050" cap="flat">
            <a:solidFill>
              <a:schemeClr val="accent5"/>
            </a:solidFill>
            <a:prstDash val="solid"/>
            <a:round/>
            <a:headEnd type="oval"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5" name="Oval 24"/>
          <p:cNvSpPr/>
          <p:nvPr userDrawn="1"/>
        </p:nvSpPr>
        <p:spPr>
          <a:xfrm>
            <a:off x="6006000" y="3318437"/>
            <a:ext cx="180000" cy="180000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41" name="Oval 40"/>
          <p:cNvSpPr/>
          <p:nvPr userDrawn="1"/>
        </p:nvSpPr>
        <p:spPr>
          <a:xfrm>
            <a:off x="6014125" y="4396312"/>
            <a:ext cx="180000" cy="180000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42" name="Oval 41"/>
          <p:cNvSpPr/>
          <p:nvPr userDrawn="1"/>
        </p:nvSpPr>
        <p:spPr>
          <a:xfrm>
            <a:off x="6006000" y="5474187"/>
            <a:ext cx="180000" cy="180000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43" hasCustomPrompt="1"/>
          </p:nvPr>
        </p:nvSpPr>
        <p:spPr>
          <a:xfrm>
            <a:off x="1296237" y="3125141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44" name="Text Placeholder 26"/>
          <p:cNvSpPr>
            <a:spLocks noGrp="1"/>
          </p:cNvSpPr>
          <p:nvPr>
            <p:ph type="body" sz="quarter" idx="44" hasCustomPrompt="1"/>
          </p:nvPr>
        </p:nvSpPr>
        <p:spPr>
          <a:xfrm>
            <a:off x="1301186" y="4205342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49" name="Text Placeholder 26"/>
          <p:cNvSpPr>
            <a:spLocks noGrp="1"/>
          </p:cNvSpPr>
          <p:nvPr>
            <p:ph type="body" sz="quarter" idx="45" hasCustomPrompt="1"/>
          </p:nvPr>
        </p:nvSpPr>
        <p:spPr>
          <a:xfrm>
            <a:off x="1296237" y="5283217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55" name="Text Placeholder 26"/>
          <p:cNvSpPr>
            <a:spLocks noGrp="1"/>
          </p:cNvSpPr>
          <p:nvPr>
            <p:ph type="body" sz="quarter" idx="46" hasCustomPrompt="1"/>
          </p:nvPr>
        </p:nvSpPr>
        <p:spPr>
          <a:xfrm>
            <a:off x="6649642" y="3125141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56" name="Text Placeholder 26"/>
          <p:cNvSpPr>
            <a:spLocks noGrp="1"/>
          </p:cNvSpPr>
          <p:nvPr>
            <p:ph type="body" sz="quarter" idx="47" hasCustomPrompt="1"/>
          </p:nvPr>
        </p:nvSpPr>
        <p:spPr>
          <a:xfrm>
            <a:off x="6649641" y="4205342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57" name="Text Placeholder 26"/>
          <p:cNvSpPr>
            <a:spLocks noGrp="1"/>
          </p:cNvSpPr>
          <p:nvPr>
            <p:ph type="body" sz="quarter" idx="48" hasCustomPrompt="1"/>
          </p:nvPr>
        </p:nvSpPr>
        <p:spPr>
          <a:xfrm>
            <a:off x="6648604" y="5283217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49" hasCustomPrompt="1"/>
          </p:nvPr>
        </p:nvSpPr>
        <p:spPr>
          <a:xfrm>
            <a:off x="1489017" y="2068508"/>
            <a:ext cx="3855612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Option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59" name="Text Placeholder 29"/>
          <p:cNvSpPr>
            <a:spLocks noGrp="1"/>
          </p:cNvSpPr>
          <p:nvPr>
            <p:ph type="body" sz="quarter" idx="50" hasCustomPrompt="1"/>
          </p:nvPr>
        </p:nvSpPr>
        <p:spPr>
          <a:xfrm>
            <a:off x="6841384" y="2068507"/>
            <a:ext cx="3855612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Option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cxnSp>
        <p:nvCxnSpPr>
          <p:cNvPr id="20" name="Straight Connector 19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071964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8" name="Rectangle 7"/>
          <p:cNvSpPr/>
          <p:nvPr userDrawn="1"/>
        </p:nvSpPr>
        <p:spPr>
          <a:xfrm>
            <a:off x="918142" y="1863316"/>
            <a:ext cx="2316617" cy="2169342"/>
          </a:xfrm>
          <a:prstGeom prst="rect">
            <a:avLst/>
          </a:prstGeom>
          <a:noFill/>
          <a:ln w="1301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595082" y="1863316"/>
            <a:ext cx="2316617" cy="2169342"/>
          </a:xfrm>
          <a:prstGeom prst="rect">
            <a:avLst/>
          </a:prstGeom>
          <a:noFill/>
          <a:ln w="1301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6272022" y="1863316"/>
            <a:ext cx="2316617" cy="2169342"/>
          </a:xfrm>
          <a:prstGeom prst="rect">
            <a:avLst/>
          </a:prstGeom>
          <a:noFill/>
          <a:ln w="1301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8948963" y="1863316"/>
            <a:ext cx="2316617" cy="2169342"/>
          </a:xfrm>
          <a:prstGeom prst="rect">
            <a:avLst/>
          </a:prstGeom>
          <a:noFill/>
          <a:ln w="1301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899091" y="4337222"/>
            <a:ext cx="10366489" cy="1359242"/>
          </a:xfrm>
          <a:prstGeom prst="rect">
            <a:avLst/>
          </a:prstGeom>
          <a:noFill/>
          <a:ln w="1301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43" hasCustomPrompt="1"/>
          </p:nvPr>
        </p:nvSpPr>
        <p:spPr>
          <a:xfrm>
            <a:off x="899091" y="1562583"/>
            <a:ext cx="2316617" cy="234950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44" hasCustomPrompt="1"/>
          </p:nvPr>
        </p:nvSpPr>
        <p:spPr>
          <a:xfrm>
            <a:off x="3595082" y="1562583"/>
            <a:ext cx="2316617" cy="234950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45" hasCustomPrompt="1"/>
          </p:nvPr>
        </p:nvSpPr>
        <p:spPr>
          <a:xfrm>
            <a:off x="6272021" y="1562583"/>
            <a:ext cx="2316617" cy="234950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46" hasCustomPrompt="1"/>
          </p:nvPr>
        </p:nvSpPr>
        <p:spPr>
          <a:xfrm>
            <a:off x="8948963" y="1562583"/>
            <a:ext cx="2316617" cy="234950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47" hasCustomPrompt="1"/>
          </p:nvPr>
        </p:nvSpPr>
        <p:spPr>
          <a:xfrm>
            <a:off x="1121334" y="2062361"/>
            <a:ext cx="1910231" cy="312719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48" hasCustomPrompt="1"/>
          </p:nvPr>
        </p:nvSpPr>
        <p:spPr>
          <a:xfrm>
            <a:off x="3798274" y="2078246"/>
            <a:ext cx="1910231" cy="312719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49" hasCustomPrompt="1"/>
          </p:nvPr>
        </p:nvSpPr>
        <p:spPr>
          <a:xfrm>
            <a:off x="6480992" y="2078246"/>
            <a:ext cx="1910231" cy="312719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50" hasCustomPrompt="1"/>
          </p:nvPr>
        </p:nvSpPr>
        <p:spPr>
          <a:xfrm>
            <a:off x="9152155" y="2074651"/>
            <a:ext cx="1910231" cy="312719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51" hasCustomPrompt="1"/>
          </p:nvPr>
        </p:nvSpPr>
        <p:spPr>
          <a:xfrm>
            <a:off x="1121334" y="2539999"/>
            <a:ext cx="1913715" cy="1269205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endParaRPr lang="pt-PT"/>
          </a:p>
        </p:txBody>
      </p:sp>
      <p:sp>
        <p:nvSpPr>
          <p:cNvPr id="29" name="Text Placeholder 27"/>
          <p:cNvSpPr>
            <a:spLocks noGrp="1"/>
          </p:cNvSpPr>
          <p:nvPr>
            <p:ph type="body" sz="quarter" idx="52" hasCustomPrompt="1"/>
          </p:nvPr>
        </p:nvSpPr>
        <p:spPr>
          <a:xfrm>
            <a:off x="3794790" y="2539999"/>
            <a:ext cx="1913715" cy="1269205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endParaRPr lang="pt-PT"/>
          </a:p>
        </p:txBody>
      </p:sp>
      <p:sp>
        <p:nvSpPr>
          <p:cNvPr id="30" name="Text Placeholder 27"/>
          <p:cNvSpPr>
            <a:spLocks noGrp="1"/>
          </p:cNvSpPr>
          <p:nvPr>
            <p:ph type="body" sz="quarter" idx="53" hasCustomPrompt="1"/>
          </p:nvPr>
        </p:nvSpPr>
        <p:spPr>
          <a:xfrm>
            <a:off x="6473471" y="2539999"/>
            <a:ext cx="1913715" cy="1269205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endParaRPr lang="pt-PT"/>
          </a:p>
        </p:txBody>
      </p:sp>
      <p:sp>
        <p:nvSpPr>
          <p:cNvPr id="31" name="Text Placeholder 27"/>
          <p:cNvSpPr>
            <a:spLocks noGrp="1"/>
          </p:cNvSpPr>
          <p:nvPr>
            <p:ph type="body" sz="quarter" idx="54" hasCustomPrompt="1"/>
          </p:nvPr>
        </p:nvSpPr>
        <p:spPr>
          <a:xfrm>
            <a:off x="9152155" y="2539999"/>
            <a:ext cx="1913715" cy="1269205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endParaRPr lang="pt-PT"/>
          </a:p>
        </p:txBody>
      </p:sp>
      <p:sp>
        <p:nvSpPr>
          <p:cNvPr id="32" name="Text Placeholder 17"/>
          <p:cNvSpPr>
            <a:spLocks noGrp="1"/>
          </p:cNvSpPr>
          <p:nvPr>
            <p:ph type="body" sz="quarter" idx="55" hasCustomPrompt="1"/>
          </p:nvPr>
        </p:nvSpPr>
        <p:spPr>
          <a:xfrm>
            <a:off x="1121334" y="4582543"/>
            <a:ext cx="1910231" cy="312719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3" name="Text Placeholder 27"/>
          <p:cNvSpPr>
            <a:spLocks noGrp="1"/>
          </p:cNvSpPr>
          <p:nvPr>
            <p:ph type="body" sz="quarter" idx="56" hasCustomPrompt="1"/>
          </p:nvPr>
        </p:nvSpPr>
        <p:spPr>
          <a:xfrm>
            <a:off x="1121334" y="5040701"/>
            <a:ext cx="9841705" cy="345856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.</a:t>
            </a:r>
          </a:p>
        </p:txBody>
      </p:sp>
      <p:cxnSp>
        <p:nvCxnSpPr>
          <p:cNvPr id="27" name="Straight Connector 26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718598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43"/>
          </p:nvPr>
        </p:nvSpPr>
        <p:spPr>
          <a:xfrm>
            <a:off x="0" y="-4151"/>
            <a:ext cx="12192000" cy="6862152"/>
          </a:xfr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44" hasCustomPrompt="1"/>
          </p:nvPr>
        </p:nvSpPr>
        <p:spPr>
          <a:xfrm>
            <a:off x="860777" y="2373839"/>
            <a:ext cx="5685263" cy="925164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6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here</a:t>
            </a:r>
            <a:endParaRPr lang="pt-PT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45" hasCustomPrompt="1"/>
          </p:nvPr>
        </p:nvSpPr>
        <p:spPr>
          <a:xfrm>
            <a:off x="860777" y="3470451"/>
            <a:ext cx="5685263" cy="294785"/>
          </a:xfrm>
        </p:spPr>
        <p:txBody>
          <a:bodyPr lIns="0" tIns="0" rIns="0" bIns="0" anchor="ctr">
            <a:normAutofit/>
          </a:bodyPr>
          <a:lstStyle>
            <a:lvl1pPr marL="0" indent="0"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Write and highlight key words in yellow</a:t>
            </a:r>
            <a:endParaRPr lang="pt-PT"/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46" hasCustomPrompt="1"/>
          </p:nvPr>
        </p:nvSpPr>
        <p:spPr>
          <a:xfrm>
            <a:off x="860777" y="4013351"/>
            <a:ext cx="5685263" cy="294785"/>
          </a:xfrm>
        </p:spPr>
        <p:txBody>
          <a:bodyPr lIns="0" tIns="0" rIns="0" bIns="0" anchor="ctr">
            <a:normAutofit/>
          </a:bodyPr>
          <a:lstStyle>
            <a:lvl1pPr marL="0" indent="0"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Write and highlight key words in yellow</a:t>
            </a:r>
            <a:endParaRPr lang="pt-PT"/>
          </a:p>
        </p:txBody>
      </p:sp>
      <p:sp>
        <p:nvSpPr>
          <p:cNvPr id="15" name="Text Placeholder 11"/>
          <p:cNvSpPr>
            <a:spLocks noGrp="1"/>
          </p:cNvSpPr>
          <p:nvPr>
            <p:ph type="body" sz="quarter" idx="47" hasCustomPrompt="1"/>
          </p:nvPr>
        </p:nvSpPr>
        <p:spPr>
          <a:xfrm>
            <a:off x="860777" y="4556251"/>
            <a:ext cx="5685263" cy="294785"/>
          </a:xfrm>
        </p:spPr>
        <p:txBody>
          <a:bodyPr lIns="0" tIns="0" rIns="0" bIns="0" anchor="ctr">
            <a:normAutofit/>
          </a:bodyPr>
          <a:lstStyle>
            <a:lvl1pPr marL="0" indent="0"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Write and highlight key words in yellow</a:t>
            </a:r>
            <a:endParaRPr lang="pt-PT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48" hasCustomPrompt="1"/>
          </p:nvPr>
        </p:nvSpPr>
        <p:spPr>
          <a:xfrm>
            <a:off x="8218449" y="1542156"/>
            <a:ext cx="3973551" cy="4183915"/>
          </a:xfrm>
          <a:solidFill>
            <a:schemeClr val="accent5"/>
          </a:solidFill>
        </p:spPr>
        <p:txBody>
          <a:bodyPr lIns="274320" tIns="640080" rIns="274320" bIns="0">
            <a:norm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 baseline="0"/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50" hasCustomPrompt="1"/>
          </p:nvPr>
        </p:nvSpPr>
        <p:spPr>
          <a:xfrm>
            <a:off x="8225284" y="3541890"/>
            <a:ext cx="3973551" cy="198719"/>
          </a:xfrm>
        </p:spPr>
        <p:txBody>
          <a:bodyPr lIns="274320" rIns="274320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endParaRPr lang="pt-PT"/>
          </a:p>
          <a:p>
            <a:pPr lvl="0"/>
            <a:endParaRPr lang="pt-PT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51" hasCustomPrompt="1"/>
          </p:nvPr>
        </p:nvSpPr>
        <p:spPr>
          <a:xfrm>
            <a:off x="8225285" y="2043871"/>
            <a:ext cx="3966716" cy="1240994"/>
          </a:xfrm>
        </p:spPr>
        <p:txBody>
          <a:bodyPr lIns="274320" rIns="274320">
            <a:noAutofit/>
          </a:bodyPr>
          <a:lstStyle>
            <a:lvl1pPr marL="0" indent="0" algn="r">
              <a:buNone/>
              <a:defRPr sz="2800"/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endParaRPr lang="pt-PT"/>
          </a:p>
        </p:txBody>
      </p:sp>
      <p:sp>
        <p:nvSpPr>
          <p:cNvPr id="23" name="Text Placeholder 19"/>
          <p:cNvSpPr>
            <a:spLocks noGrp="1"/>
          </p:cNvSpPr>
          <p:nvPr>
            <p:ph type="body" sz="quarter" idx="52" hasCustomPrompt="1"/>
          </p:nvPr>
        </p:nvSpPr>
        <p:spPr>
          <a:xfrm>
            <a:off x="8225284" y="3846891"/>
            <a:ext cx="3973551" cy="198719"/>
          </a:xfrm>
        </p:spPr>
        <p:txBody>
          <a:bodyPr lIns="274320" rIns="274320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endParaRPr lang="pt-PT"/>
          </a:p>
          <a:p>
            <a:pPr lvl="0"/>
            <a:endParaRPr lang="pt-PT"/>
          </a:p>
        </p:txBody>
      </p:sp>
      <p:sp>
        <p:nvSpPr>
          <p:cNvPr id="24" name="Text Placeholder 19"/>
          <p:cNvSpPr>
            <a:spLocks noGrp="1"/>
          </p:cNvSpPr>
          <p:nvPr>
            <p:ph type="body" sz="quarter" idx="53" hasCustomPrompt="1"/>
          </p:nvPr>
        </p:nvSpPr>
        <p:spPr>
          <a:xfrm>
            <a:off x="8225284" y="4151892"/>
            <a:ext cx="3973551" cy="198719"/>
          </a:xfrm>
        </p:spPr>
        <p:txBody>
          <a:bodyPr lIns="274320" rIns="274320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endParaRPr lang="pt-PT"/>
          </a:p>
          <a:p>
            <a:pPr lvl="0"/>
            <a:endParaRPr lang="pt-PT"/>
          </a:p>
        </p:txBody>
      </p:sp>
      <p:sp>
        <p:nvSpPr>
          <p:cNvPr id="25" name="Text Placeholder 19"/>
          <p:cNvSpPr>
            <a:spLocks noGrp="1"/>
          </p:cNvSpPr>
          <p:nvPr>
            <p:ph type="body" sz="quarter" idx="54" hasCustomPrompt="1"/>
          </p:nvPr>
        </p:nvSpPr>
        <p:spPr>
          <a:xfrm>
            <a:off x="8225284" y="4456892"/>
            <a:ext cx="3973551" cy="198719"/>
          </a:xfrm>
        </p:spPr>
        <p:txBody>
          <a:bodyPr lIns="274320" rIns="274320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endParaRPr lang="pt-PT"/>
          </a:p>
          <a:p>
            <a:pPr lvl="0"/>
            <a:endParaRPr lang="pt-PT"/>
          </a:p>
        </p:txBody>
      </p:sp>
      <p:cxnSp>
        <p:nvCxnSpPr>
          <p:cNvPr id="16" name="Straight Connector 11">
            <a:extLst>
              <a:ext uri="{FF2B5EF4-FFF2-40B4-BE49-F238E27FC236}">
                <a16:creationId xmlns:a16="http://schemas.microsoft.com/office/drawing/2014/main" id="{7239B701-1A77-3448-8D6A-FD2FE2D871D9}"/>
              </a:ext>
            </a:extLst>
          </p:cNvPr>
          <p:cNvCxnSpPr>
            <a:cxnSpLocks/>
          </p:cNvCxnSpPr>
          <p:nvPr userDrawn="1"/>
        </p:nvCxnSpPr>
        <p:spPr>
          <a:xfrm>
            <a:off x="685800" y="-16852"/>
            <a:ext cx="0" cy="3301717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966535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Straight Connector 4"/>
          <p:cNvSpPr/>
          <p:nvPr userDrawn="1"/>
        </p:nvSpPr>
        <p:spPr>
          <a:xfrm>
            <a:off x="-1" y="3561844"/>
            <a:ext cx="12192002" cy="2"/>
          </a:xfrm>
          <a:prstGeom prst="line">
            <a:avLst/>
          </a:prstGeom>
          <a:ln w="28575">
            <a:solidFill>
              <a:srgbClr val="16385F"/>
            </a:solidFill>
            <a:prstDash val="sysDot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14" name="Text Placeholder 29"/>
          <p:cNvSpPr>
            <a:spLocks noGrp="1"/>
          </p:cNvSpPr>
          <p:nvPr>
            <p:ph type="body" sz="quarter" idx="49" hasCustomPrompt="1"/>
          </p:nvPr>
        </p:nvSpPr>
        <p:spPr>
          <a:xfrm>
            <a:off x="1414285" y="2083017"/>
            <a:ext cx="1414957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Date</a:t>
            </a:r>
          </a:p>
        </p:txBody>
      </p:sp>
      <p:sp>
        <p:nvSpPr>
          <p:cNvPr id="15" name="Text Placeholder 29"/>
          <p:cNvSpPr>
            <a:spLocks noGrp="1"/>
          </p:cNvSpPr>
          <p:nvPr>
            <p:ph type="body" sz="quarter" idx="50" hasCustomPrompt="1"/>
          </p:nvPr>
        </p:nvSpPr>
        <p:spPr>
          <a:xfrm>
            <a:off x="3401440" y="2083017"/>
            <a:ext cx="1414957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Date</a:t>
            </a:r>
          </a:p>
        </p:txBody>
      </p:sp>
      <p:sp>
        <p:nvSpPr>
          <p:cNvPr id="16" name="Text Placeholder 29"/>
          <p:cNvSpPr>
            <a:spLocks noGrp="1"/>
          </p:cNvSpPr>
          <p:nvPr>
            <p:ph type="body" sz="quarter" idx="51" hasCustomPrompt="1"/>
          </p:nvPr>
        </p:nvSpPr>
        <p:spPr>
          <a:xfrm>
            <a:off x="5388595" y="2083017"/>
            <a:ext cx="1414957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Date</a:t>
            </a:r>
          </a:p>
        </p:txBody>
      </p:sp>
      <p:sp>
        <p:nvSpPr>
          <p:cNvPr id="17" name="Text Placeholder 29"/>
          <p:cNvSpPr>
            <a:spLocks noGrp="1"/>
          </p:cNvSpPr>
          <p:nvPr>
            <p:ph type="body" sz="quarter" idx="52" hasCustomPrompt="1"/>
          </p:nvPr>
        </p:nvSpPr>
        <p:spPr>
          <a:xfrm>
            <a:off x="7375750" y="2083017"/>
            <a:ext cx="1414957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Date</a:t>
            </a:r>
          </a:p>
        </p:txBody>
      </p:sp>
      <p:sp>
        <p:nvSpPr>
          <p:cNvPr id="18" name="Text Placeholder 29"/>
          <p:cNvSpPr>
            <a:spLocks noGrp="1"/>
          </p:cNvSpPr>
          <p:nvPr>
            <p:ph type="body" sz="quarter" idx="53" hasCustomPrompt="1"/>
          </p:nvPr>
        </p:nvSpPr>
        <p:spPr>
          <a:xfrm>
            <a:off x="9362903" y="2083017"/>
            <a:ext cx="1414957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Date</a:t>
            </a:r>
          </a:p>
        </p:txBody>
      </p:sp>
      <p:sp>
        <p:nvSpPr>
          <p:cNvPr id="19" name="Text Placeholder 29"/>
          <p:cNvSpPr>
            <a:spLocks noGrp="1"/>
          </p:cNvSpPr>
          <p:nvPr>
            <p:ph type="body" sz="quarter" idx="54" hasCustomPrompt="1"/>
          </p:nvPr>
        </p:nvSpPr>
        <p:spPr>
          <a:xfrm>
            <a:off x="1343537" y="4603051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0" name="Text Placeholder 29"/>
          <p:cNvSpPr>
            <a:spLocks noGrp="1"/>
          </p:cNvSpPr>
          <p:nvPr>
            <p:ph type="body" sz="quarter" idx="55" hasCustomPrompt="1"/>
          </p:nvPr>
        </p:nvSpPr>
        <p:spPr>
          <a:xfrm>
            <a:off x="3330692" y="4603051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1" name="Text Placeholder 29"/>
          <p:cNvSpPr>
            <a:spLocks noGrp="1"/>
          </p:cNvSpPr>
          <p:nvPr>
            <p:ph type="body" sz="quarter" idx="56" hasCustomPrompt="1"/>
          </p:nvPr>
        </p:nvSpPr>
        <p:spPr>
          <a:xfrm>
            <a:off x="5317847" y="4603051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2" name="Text Placeholder 29"/>
          <p:cNvSpPr>
            <a:spLocks noGrp="1"/>
          </p:cNvSpPr>
          <p:nvPr>
            <p:ph type="body" sz="quarter" idx="57" hasCustomPrompt="1"/>
          </p:nvPr>
        </p:nvSpPr>
        <p:spPr>
          <a:xfrm>
            <a:off x="7305002" y="4603051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3" name="Text Placeholder 29"/>
          <p:cNvSpPr>
            <a:spLocks noGrp="1"/>
          </p:cNvSpPr>
          <p:nvPr>
            <p:ph type="body" sz="quarter" idx="58" hasCustomPrompt="1"/>
          </p:nvPr>
        </p:nvSpPr>
        <p:spPr>
          <a:xfrm>
            <a:off x="9292155" y="4603051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4" name="Text Placeholder 29"/>
          <p:cNvSpPr>
            <a:spLocks noGrp="1"/>
          </p:cNvSpPr>
          <p:nvPr>
            <p:ph type="body" sz="quarter" idx="59" hasCustomPrompt="1"/>
          </p:nvPr>
        </p:nvSpPr>
        <p:spPr>
          <a:xfrm>
            <a:off x="1343537" y="48984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5" name="Text Placeholder 29"/>
          <p:cNvSpPr>
            <a:spLocks noGrp="1"/>
          </p:cNvSpPr>
          <p:nvPr>
            <p:ph type="body" sz="quarter" idx="60" hasCustomPrompt="1"/>
          </p:nvPr>
        </p:nvSpPr>
        <p:spPr>
          <a:xfrm>
            <a:off x="3330692" y="48984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61" hasCustomPrompt="1"/>
          </p:nvPr>
        </p:nvSpPr>
        <p:spPr>
          <a:xfrm>
            <a:off x="5317847" y="48984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62" hasCustomPrompt="1"/>
          </p:nvPr>
        </p:nvSpPr>
        <p:spPr>
          <a:xfrm>
            <a:off x="7305002" y="48984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63" hasCustomPrompt="1"/>
          </p:nvPr>
        </p:nvSpPr>
        <p:spPr>
          <a:xfrm>
            <a:off x="9292155" y="48984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  <a:p>
            <a:pPr lvl="0"/>
            <a:endParaRPr lang="pt-PT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64" hasCustomPrompt="1"/>
          </p:nvPr>
        </p:nvSpPr>
        <p:spPr>
          <a:xfrm>
            <a:off x="1581763" y="3028703"/>
            <a:ext cx="1080000" cy="1080000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65" hasCustomPrompt="1"/>
          </p:nvPr>
        </p:nvSpPr>
        <p:spPr>
          <a:xfrm>
            <a:off x="9530381" y="3028703"/>
            <a:ext cx="1080000" cy="1080000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1" name="Text Placeholder 12"/>
          <p:cNvSpPr>
            <a:spLocks noGrp="1"/>
          </p:cNvSpPr>
          <p:nvPr>
            <p:ph type="body" sz="quarter" idx="66" hasCustomPrompt="1"/>
          </p:nvPr>
        </p:nvSpPr>
        <p:spPr>
          <a:xfrm>
            <a:off x="3568917" y="3028703"/>
            <a:ext cx="1080000" cy="1080000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2" name="Text Placeholder 12"/>
          <p:cNvSpPr>
            <a:spLocks noGrp="1"/>
          </p:cNvSpPr>
          <p:nvPr>
            <p:ph type="body" sz="quarter" idx="67" hasCustomPrompt="1"/>
          </p:nvPr>
        </p:nvSpPr>
        <p:spPr>
          <a:xfrm>
            <a:off x="5556071" y="3028703"/>
            <a:ext cx="1080000" cy="1080000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3" name="Text Placeholder 12"/>
          <p:cNvSpPr>
            <a:spLocks noGrp="1"/>
          </p:cNvSpPr>
          <p:nvPr>
            <p:ph type="body" sz="quarter" idx="68" hasCustomPrompt="1"/>
          </p:nvPr>
        </p:nvSpPr>
        <p:spPr>
          <a:xfrm>
            <a:off x="7543226" y="3028703"/>
            <a:ext cx="1080000" cy="1080000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cxnSp>
        <p:nvCxnSpPr>
          <p:cNvPr id="34" name="Straight Connector 33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591084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-1" y="5076604"/>
            <a:ext cx="12192003" cy="17813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85"/>
          <p:cNvSpPr/>
          <p:nvPr userDrawn="1"/>
        </p:nvSpPr>
        <p:spPr>
          <a:xfrm flipH="1">
            <a:off x="1762474" y="3898180"/>
            <a:ext cx="0" cy="908140"/>
          </a:xfrm>
          <a:prstGeom prst="line">
            <a:avLst/>
          </a:prstGeom>
          <a:ln w="19050">
            <a:solidFill>
              <a:srgbClr val="CDCDCD"/>
            </a:solidFill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8" name="Straight Connector 88"/>
          <p:cNvSpPr/>
          <p:nvPr userDrawn="1"/>
        </p:nvSpPr>
        <p:spPr>
          <a:xfrm>
            <a:off x="3869659" y="3526005"/>
            <a:ext cx="0" cy="1280313"/>
          </a:xfrm>
          <a:prstGeom prst="line">
            <a:avLst/>
          </a:prstGeom>
          <a:ln w="19050">
            <a:solidFill>
              <a:srgbClr val="CDCDCD"/>
            </a:solidFill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9" name="Straight Connector 90"/>
          <p:cNvSpPr/>
          <p:nvPr userDrawn="1"/>
        </p:nvSpPr>
        <p:spPr>
          <a:xfrm>
            <a:off x="5982011" y="3219450"/>
            <a:ext cx="0" cy="1586870"/>
          </a:xfrm>
          <a:prstGeom prst="line">
            <a:avLst/>
          </a:prstGeom>
          <a:ln w="19050">
            <a:solidFill>
              <a:srgbClr val="CDCDCD"/>
            </a:solidFill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0" name="Straight Connector 92"/>
          <p:cNvSpPr/>
          <p:nvPr userDrawn="1"/>
        </p:nvSpPr>
        <p:spPr>
          <a:xfrm>
            <a:off x="10186543" y="2190750"/>
            <a:ext cx="0" cy="2615570"/>
          </a:xfrm>
          <a:prstGeom prst="line">
            <a:avLst/>
          </a:prstGeom>
          <a:ln w="19050">
            <a:solidFill>
              <a:srgbClr val="CDCDCD"/>
            </a:solidFill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1" name="Straight Connector 93"/>
          <p:cNvSpPr/>
          <p:nvPr userDrawn="1"/>
        </p:nvSpPr>
        <p:spPr>
          <a:xfrm>
            <a:off x="8080684" y="2790825"/>
            <a:ext cx="0" cy="2015493"/>
          </a:xfrm>
          <a:prstGeom prst="line">
            <a:avLst/>
          </a:prstGeom>
          <a:ln w="19050">
            <a:solidFill>
              <a:srgbClr val="CDCDCD"/>
            </a:solidFill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1" name="Text Placeholder 29"/>
          <p:cNvSpPr>
            <a:spLocks noGrp="1"/>
          </p:cNvSpPr>
          <p:nvPr>
            <p:ph type="body" sz="quarter" idx="54" hasCustomPrompt="1"/>
          </p:nvPr>
        </p:nvSpPr>
        <p:spPr>
          <a:xfrm>
            <a:off x="969192" y="5351440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2" name="Text Placeholder 29"/>
          <p:cNvSpPr>
            <a:spLocks noGrp="1"/>
          </p:cNvSpPr>
          <p:nvPr>
            <p:ph type="body" sz="quarter" idx="59" hasCustomPrompt="1"/>
          </p:nvPr>
        </p:nvSpPr>
        <p:spPr>
          <a:xfrm>
            <a:off x="974199" y="5626831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3" name="Text Placeholder 29"/>
          <p:cNvSpPr>
            <a:spLocks noGrp="1"/>
          </p:cNvSpPr>
          <p:nvPr>
            <p:ph type="body" sz="quarter" idx="60" hasCustomPrompt="1"/>
          </p:nvPr>
        </p:nvSpPr>
        <p:spPr>
          <a:xfrm>
            <a:off x="3076374" y="5356790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4" name="Text Placeholder 29"/>
          <p:cNvSpPr>
            <a:spLocks noGrp="1"/>
          </p:cNvSpPr>
          <p:nvPr>
            <p:ph type="body" sz="quarter" idx="61" hasCustomPrompt="1"/>
          </p:nvPr>
        </p:nvSpPr>
        <p:spPr>
          <a:xfrm>
            <a:off x="3081381" y="5632181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5" name="Text Placeholder 29"/>
          <p:cNvSpPr>
            <a:spLocks noGrp="1"/>
          </p:cNvSpPr>
          <p:nvPr>
            <p:ph type="body" sz="quarter" idx="62" hasCustomPrompt="1"/>
          </p:nvPr>
        </p:nvSpPr>
        <p:spPr>
          <a:xfrm>
            <a:off x="5183590" y="5345602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63" hasCustomPrompt="1"/>
          </p:nvPr>
        </p:nvSpPr>
        <p:spPr>
          <a:xfrm>
            <a:off x="5188597" y="56209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64" hasCustomPrompt="1"/>
          </p:nvPr>
        </p:nvSpPr>
        <p:spPr>
          <a:xfrm>
            <a:off x="7305861" y="5345602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65" hasCustomPrompt="1"/>
          </p:nvPr>
        </p:nvSpPr>
        <p:spPr>
          <a:xfrm>
            <a:off x="7300820" y="56209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9" name="Text Placeholder 29"/>
          <p:cNvSpPr>
            <a:spLocks noGrp="1"/>
          </p:cNvSpPr>
          <p:nvPr>
            <p:ph type="body" sz="quarter" idx="66" hasCustomPrompt="1"/>
          </p:nvPr>
        </p:nvSpPr>
        <p:spPr>
          <a:xfrm>
            <a:off x="9405553" y="5339764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67" hasCustomPrompt="1"/>
          </p:nvPr>
        </p:nvSpPr>
        <p:spPr>
          <a:xfrm>
            <a:off x="9410560" y="5615155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68" hasCustomPrompt="1"/>
          </p:nvPr>
        </p:nvSpPr>
        <p:spPr>
          <a:xfrm>
            <a:off x="999253" y="4308309"/>
            <a:ext cx="1556453" cy="269553"/>
          </a:xfrm>
          <a:solidFill>
            <a:srgbClr val="F2F7F9"/>
          </a:solidFill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69" hasCustomPrompt="1"/>
          </p:nvPr>
        </p:nvSpPr>
        <p:spPr>
          <a:xfrm>
            <a:off x="9421719" y="2553618"/>
            <a:ext cx="1556453" cy="269553"/>
          </a:xfrm>
          <a:solidFill>
            <a:srgbClr val="F2F7F9"/>
          </a:solidFill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70" hasCustomPrompt="1"/>
          </p:nvPr>
        </p:nvSpPr>
        <p:spPr>
          <a:xfrm>
            <a:off x="7316136" y="3093403"/>
            <a:ext cx="1556453" cy="269553"/>
          </a:xfrm>
          <a:solidFill>
            <a:srgbClr val="F2F7F9"/>
          </a:solidFill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4" name="Text Placeholder 29"/>
          <p:cNvSpPr>
            <a:spLocks noGrp="1"/>
          </p:cNvSpPr>
          <p:nvPr>
            <p:ph type="body" sz="quarter" idx="71" hasCustomPrompt="1"/>
          </p:nvPr>
        </p:nvSpPr>
        <p:spPr>
          <a:xfrm>
            <a:off x="5183197" y="3557136"/>
            <a:ext cx="1556453" cy="269553"/>
          </a:xfrm>
          <a:solidFill>
            <a:srgbClr val="F2F7F9"/>
          </a:solidFill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5" name="Text Placeholder 29"/>
          <p:cNvSpPr>
            <a:spLocks noGrp="1"/>
          </p:cNvSpPr>
          <p:nvPr>
            <p:ph type="body" sz="quarter" idx="72" hasCustomPrompt="1"/>
          </p:nvPr>
        </p:nvSpPr>
        <p:spPr>
          <a:xfrm>
            <a:off x="3096288" y="3927209"/>
            <a:ext cx="1556453" cy="269553"/>
          </a:xfrm>
          <a:solidFill>
            <a:srgbClr val="F2F7F9"/>
          </a:solidFill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cxnSp>
        <p:nvCxnSpPr>
          <p:cNvPr id="41" name="Straight Connector 40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964514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3.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Straight Connector 4"/>
          <p:cNvSpPr/>
          <p:nvPr userDrawn="1"/>
        </p:nvSpPr>
        <p:spPr>
          <a:xfrm flipV="1">
            <a:off x="2692399" y="6477001"/>
            <a:ext cx="4" cy="381005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5" name="Oval 10"/>
          <p:cNvSpPr/>
          <p:nvPr userDrawn="1"/>
        </p:nvSpPr>
        <p:spPr>
          <a:xfrm>
            <a:off x="2635150" y="6360643"/>
            <a:ext cx="114503" cy="114503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6" name="Oval 3"/>
          <p:cNvSpPr/>
          <p:nvPr userDrawn="1"/>
        </p:nvSpPr>
        <p:spPr>
          <a:xfrm>
            <a:off x="2635150" y="3930786"/>
            <a:ext cx="114503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7" name="Oval 8"/>
          <p:cNvSpPr/>
          <p:nvPr userDrawn="1"/>
        </p:nvSpPr>
        <p:spPr>
          <a:xfrm>
            <a:off x="2635150" y="4539912"/>
            <a:ext cx="114503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8" name="Straight Connector 13"/>
          <p:cNvSpPr/>
          <p:nvPr userDrawn="1"/>
        </p:nvSpPr>
        <p:spPr>
          <a:xfrm flipV="1">
            <a:off x="2692399" y="4041115"/>
            <a:ext cx="4" cy="502973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9" name="Oval 7"/>
          <p:cNvSpPr/>
          <p:nvPr userDrawn="1"/>
        </p:nvSpPr>
        <p:spPr>
          <a:xfrm>
            <a:off x="2032000" y="24130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0" name="Oval 6"/>
          <p:cNvSpPr/>
          <p:nvPr userDrawn="1"/>
        </p:nvSpPr>
        <p:spPr>
          <a:xfrm>
            <a:off x="2032000" y="48514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17" name="Text Placeholder 25"/>
          <p:cNvSpPr>
            <a:spLocks noGrp="1"/>
          </p:cNvSpPr>
          <p:nvPr>
            <p:ph type="body" sz="quarter" idx="61" hasCustomPrompt="1"/>
          </p:nvPr>
        </p:nvSpPr>
        <p:spPr>
          <a:xfrm>
            <a:off x="3690661" y="2541834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120" name="Text Placeholder 119"/>
          <p:cNvSpPr>
            <a:spLocks noGrp="1"/>
          </p:cNvSpPr>
          <p:nvPr>
            <p:ph type="body" sz="quarter" idx="62" hasCustomPrompt="1"/>
          </p:nvPr>
        </p:nvSpPr>
        <p:spPr>
          <a:xfrm>
            <a:off x="3690661" y="2806356"/>
            <a:ext cx="2683690" cy="769138"/>
          </a:xfrm>
        </p:spPr>
        <p:txBody>
          <a:bodyPr lIns="72000" tIns="72000" rIns="72000" b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pt-PT"/>
          </a:p>
        </p:txBody>
      </p:sp>
      <p:sp>
        <p:nvSpPr>
          <p:cNvPr id="121" name="Text Placeholder 25"/>
          <p:cNvSpPr>
            <a:spLocks noGrp="1"/>
          </p:cNvSpPr>
          <p:nvPr>
            <p:ph type="body" sz="quarter" idx="63" hasCustomPrompt="1"/>
          </p:nvPr>
        </p:nvSpPr>
        <p:spPr>
          <a:xfrm>
            <a:off x="3690661" y="5037384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122" name="Text Placeholder 119"/>
          <p:cNvSpPr>
            <a:spLocks noGrp="1"/>
          </p:cNvSpPr>
          <p:nvPr>
            <p:ph type="body" sz="quarter" idx="64" hasCustomPrompt="1"/>
          </p:nvPr>
        </p:nvSpPr>
        <p:spPr>
          <a:xfrm>
            <a:off x="3690661" y="5301906"/>
            <a:ext cx="2683690" cy="769138"/>
          </a:xfrm>
        </p:spPr>
        <p:txBody>
          <a:bodyPr lIns="72000" tIns="72000" rIns="72000" b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pt-PT"/>
          </a:p>
        </p:txBody>
      </p:sp>
      <p:sp>
        <p:nvSpPr>
          <p:cNvPr id="12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28" name="Text Placeholder 114"/>
          <p:cNvSpPr>
            <a:spLocks noGrp="1"/>
          </p:cNvSpPr>
          <p:nvPr>
            <p:ph type="body" sz="quarter" idx="73" hasCustomPrompt="1"/>
          </p:nvPr>
        </p:nvSpPr>
        <p:spPr>
          <a:xfrm>
            <a:off x="330795" y="2773438"/>
            <a:ext cx="1363344" cy="59992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129" name="Text Placeholder 114"/>
          <p:cNvSpPr>
            <a:spLocks noGrp="1"/>
          </p:cNvSpPr>
          <p:nvPr>
            <p:ph type="body" sz="quarter" idx="74" hasCustomPrompt="1"/>
          </p:nvPr>
        </p:nvSpPr>
        <p:spPr>
          <a:xfrm>
            <a:off x="330795" y="5211838"/>
            <a:ext cx="1363344" cy="59992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130" name="Text Placeholder 12"/>
          <p:cNvSpPr>
            <a:spLocks noGrp="1"/>
          </p:cNvSpPr>
          <p:nvPr>
            <p:ph type="body" sz="quarter" idx="75" hasCustomPrompt="1"/>
          </p:nvPr>
        </p:nvSpPr>
        <p:spPr>
          <a:xfrm>
            <a:off x="2286689" y="2667261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31" name="Text Placeholder 12"/>
          <p:cNvSpPr>
            <a:spLocks noGrp="1"/>
          </p:cNvSpPr>
          <p:nvPr>
            <p:ph type="body" sz="quarter" idx="76" hasCustomPrompt="1"/>
          </p:nvPr>
        </p:nvSpPr>
        <p:spPr>
          <a:xfrm>
            <a:off x="2286689" y="5102664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32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cxnSp>
        <p:nvCxnSpPr>
          <p:cNvPr id="22" name="Straight Connector 21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848453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3.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Oval 8"/>
          <p:cNvSpPr/>
          <p:nvPr userDrawn="1"/>
        </p:nvSpPr>
        <p:spPr>
          <a:xfrm>
            <a:off x="2635150" y="2533550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5" name="Oval 9"/>
          <p:cNvSpPr/>
          <p:nvPr userDrawn="1"/>
        </p:nvSpPr>
        <p:spPr>
          <a:xfrm>
            <a:off x="5206786" y="3257396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6" name="Oval 10"/>
          <p:cNvSpPr/>
          <p:nvPr userDrawn="1"/>
        </p:nvSpPr>
        <p:spPr>
          <a:xfrm>
            <a:off x="6870089" y="3257396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7" name="Oval 13"/>
          <p:cNvSpPr/>
          <p:nvPr userDrawn="1"/>
        </p:nvSpPr>
        <p:spPr>
          <a:xfrm>
            <a:off x="9137550" y="4362350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grpSp>
        <p:nvGrpSpPr>
          <p:cNvPr id="8" name="Group 46"/>
          <p:cNvGrpSpPr/>
          <p:nvPr userDrawn="1"/>
        </p:nvGrpSpPr>
        <p:grpSpPr>
          <a:xfrm>
            <a:off x="2623128" y="-3"/>
            <a:ext cx="138545" cy="977382"/>
            <a:chOff x="0" y="0"/>
            <a:chExt cx="138544" cy="977381"/>
          </a:xfrm>
        </p:grpSpPr>
        <p:sp>
          <p:nvSpPr>
            <p:cNvPr id="9" name="Oval 7"/>
            <p:cNvSpPr/>
            <p:nvPr/>
          </p:nvSpPr>
          <p:spPr>
            <a:xfrm>
              <a:off x="0" y="851427"/>
              <a:ext cx="138545" cy="125955"/>
            </a:xfrm>
            <a:prstGeom prst="ellipse">
              <a:avLst/>
            </a:prstGeom>
            <a:noFill/>
            <a:ln w="952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sz="2400">
                  <a:solidFill>
                    <a:srgbClr val="FFFFFF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0" name="Straight Connector 18"/>
            <p:cNvSpPr/>
            <p:nvPr/>
          </p:nvSpPr>
          <p:spPr>
            <a:xfrm flipV="1">
              <a:off x="69269" y="0"/>
              <a:ext cx="3" cy="838206"/>
            </a:xfrm>
            <a:prstGeom prst="line">
              <a:avLst/>
            </a:prstGeom>
            <a:noFill/>
            <a:ln w="952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1" name="Oval 14"/>
          <p:cNvSpPr/>
          <p:nvPr userDrawn="1"/>
        </p:nvSpPr>
        <p:spPr>
          <a:xfrm>
            <a:off x="9137550" y="6140350"/>
            <a:ext cx="114503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22" name="Oval 5"/>
          <p:cNvSpPr/>
          <p:nvPr userDrawn="1"/>
        </p:nvSpPr>
        <p:spPr>
          <a:xfrm>
            <a:off x="2032000" y="10922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23" name="Oval 6"/>
          <p:cNvSpPr/>
          <p:nvPr userDrawn="1"/>
        </p:nvSpPr>
        <p:spPr>
          <a:xfrm>
            <a:off x="5435600" y="26416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24" name="Oval 4"/>
          <p:cNvSpPr/>
          <p:nvPr userDrawn="1"/>
        </p:nvSpPr>
        <p:spPr>
          <a:xfrm>
            <a:off x="8534400" y="46482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cxnSp>
        <p:nvCxnSpPr>
          <p:cNvPr id="95" name="Elbow Connector 9"/>
          <p:cNvCxnSpPr>
            <a:stCxn id="4" idx="4"/>
            <a:endCxn id="5" idx="2"/>
          </p:cNvCxnSpPr>
          <p:nvPr userDrawn="1"/>
        </p:nvCxnSpPr>
        <p:spPr>
          <a:xfrm rot="16200000" flipH="1">
            <a:off x="3616297" y="1724160"/>
            <a:ext cx="666594" cy="2514383"/>
          </a:xfrm>
          <a:prstGeom prst="bentConnector2">
            <a:avLst/>
          </a:prstGeom>
          <a:ln>
            <a:solidFill>
              <a:srgbClr val="FFFFFF"/>
            </a:solidFill>
          </a:ln>
        </p:spPr>
      </p:cxnSp>
      <p:cxnSp>
        <p:nvCxnSpPr>
          <p:cNvPr id="96" name="Elbow Connector 110"/>
          <p:cNvCxnSpPr>
            <a:stCxn id="6" idx="6"/>
            <a:endCxn id="7" idx="0"/>
          </p:cNvCxnSpPr>
          <p:nvPr userDrawn="1"/>
        </p:nvCxnSpPr>
        <p:spPr>
          <a:xfrm>
            <a:off x="6984594" y="3314649"/>
            <a:ext cx="2210209" cy="1047701"/>
          </a:xfrm>
          <a:prstGeom prst="bentConnector2">
            <a:avLst/>
          </a:prstGeom>
          <a:ln>
            <a:solidFill>
              <a:srgbClr val="FFFFFF"/>
            </a:solidFill>
          </a:ln>
        </p:spPr>
      </p:cxnSp>
      <p:sp>
        <p:nvSpPr>
          <p:cNvPr id="105" name="Text Placeholder 25"/>
          <p:cNvSpPr>
            <a:spLocks noGrp="1"/>
          </p:cNvSpPr>
          <p:nvPr>
            <p:ph type="body" sz="quarter" idx="67" hasCustomPrompt="1"/>
          </p:nvPr>
        </p:nvSpPr>
        <p:spPr>
          <a:xfrm>
            <a:off x="3606791" y="1273349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106" name="Text Placeholder 119"/>
          <p:cNvSpPr>
            <a:spLocks noGrp="1"/>
          </p:cNvSpPr>
          <p:nvPr>
            <p:ph type="body" sz="quarter" idx="68" hasCustomPrompt="1"/>
          </p:nvPr>
        </p:nvSpPr>
        <p:spPr>
          <a:xfrm>
            <a:off x="3606791" y="1537871"/>
            <a:ext cx="2683690" cy="769138"/>
          </a:xfrm>
        </p:spPr>
        <p:txBody>
          <a:bodyPr lIns="72000" tIns="72000" rIns="72000" b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pt-PT"/>
          </a:p>
        </p:txBody>
      </p:sp>
      <p:sp>
        <p:nvSpPr>
          <p:cNvPr id="107" name="Text Placeholder 25"/>
          <p:cNvSpPr>
            <a:spLocks noGrp="1"/>
          </p:cNvSpPr>
          <p:nvPr>
            <p:ph type="body" sz="quarter" idx="69" hasCustomPrompt="1"/>
          </p:nvPr>
        </p:nvSpPr>
        <p:spPr>
          <a:xfrm>
            <a:off x="6925362" y="2052386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108" name="Text Placeholder 119"/>
          <p:cNvSpPr>
            <a:spLocks noGrp="1"/>
          </p:cNvSpPr>
          <p:nvPr>
            <p:ph type="body" sz="quarter" idx="70" hasCustomPrompt="1"/>
          </p:nvPr>
        </p:nvSpPr>
        <p:spPr>
          <a:xfrm>
            <a:off x="6925362" y="2316908"/>
            <a:ext cx="2683690" cy="769138"/>
          </a:xfrm>
        </p:spPr>
        <p:txBody>
          <a:bodyPr lIns="72000" tIns="72000" rIns="72000" b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pt-PT"/>
          </a:p>
        </p:txBody>
      </p:sp>
      <p:sp>
        <p:nvSpPr>
          <p:cNvPr id="109" name="Text Placeholder 25"/>
          <p:cNvSpPr>
            <a:spLocks noGrp="1"/>
          </p:cNvSpPr>
          <p:nvPr>
            <p:ph type="body" sz="quarter" idx="71" hasCustomPrompt="1"/>
          </p:nvPr>
        </p:nvSpPr>
        <p:spPr>
          <a:xfrm>
            <a:off x="5645965" y="4839651"/>
            <a:ext cx="268396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115" name="Text Placeholder 114"/>
          <p:cNvSpPr>
            <a:spLocks noGrp="1"/>
          </p:cNvSpPr>
          <p:nvPr>
            <p:ph type="body" sz="quarter" idx="73" hasCustomPrompt="1"/>
          </p:nvPr>
        </p:nvSpPr>
        <p:spPr>
          <a:xfrm>
            <a:off x="413963" y="1460589"/>
            <a:ext cx="1363344" cy="59992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116" name="Text Placeholder 114"/>
          <p:cNvSpPr>
            <a:spLocks noGrp="1"/>
          </p:cNvSpPr>
          <p:nvPr>
            <p:ph type="body" sz="quarter" idx="74" hasCustomPrompt="1"/>
          </p:nvPr>
        </p:nvSpPr>
        <p:spPr>
          <a:xfrm>
            <a:off x="5435600" y="4114300"/>
            <a:ext cx="1363344" cy="599924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117" name="Text Placeholder 114"/>
          <p:cNvSpPr>
            <a:spLocks noGrp="1"/>
          </p:cNvSpPr>
          <p:nvPr>
            <p:ph type="body" sz="quarter" idx="75" hasCustomPrompt="1"/>
          </p:nvPr>
        </p:nvSpPr>
        <p:spPr>
          <a:xfrm>
            <a:off x="5645965" y="5090506"/>
            <a:ext cx="2683690" cy="739594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en-US"/>
          </a:p>
        </p:txBody>
      </p:sp>
      <p:sp>
        <p:nvSpPr>
          <p:cNvPr id="118" name="Text Placeholder 114"/>
          <p:cNvSpPr>
            <a:spLocks noGrp="1"/>
          </p:cNvSpPr>
          <p:nvPr>
            <p:ph type="body" sz="quarter" idx="76" hasCustomPrompt="1"/>
          </p:nvPr>
        </p:nvSpPr>
        <p:spPr>
          <a:xfrm>
            <a:off x="10072935" y="5008638"/>
            <a:ext cx="1363344" cy="59992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11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20" name="Text Placeholder 12"/>
          <p:cNvSpPr>
            <a:spLocks noGrp="1"/>
          </p:cNvSpPr>
          <p:nvPr>
            <p:ph type="body" sz="quarter" idx="77" hasCustomPrompt="1"/>
          </p:nvPr>
        </p:nvSpPr>
        <p:spPr>
          <a:xfrm>
            <a:off x="2286687" y="1354841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21" name="Text Placeholder 12"/>
          <p:cNvSpPr>
            <a:spLocks noGrp="1"/>
          </p:cNvSpPr>
          <p:nvPr>
            <p:ph type="body" sz="quarter" idx="78" hasCustomPrompt="1"/>
          </p:nvPr>
        </p:nvSpPr>
        <p:spPr>
          <a:xfrm>
            <a:off x="5694503" y="2908938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22" name="Text Placeholder 12"/>
          <p:cNvSpPr>
            <a:spLocks noGrp="1"/>
          </p:cNvSpPr>
          <p:nvPr>
            <p:ph type="body" sz="quarter" idx="79" hasCustomPrompt="1"/>
          </p:nvPr>
        </p:nvSpPr>
        <p:spPr>
          <a:xfrm>
            <a:off x="8789090" y="4902890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23" name="Straight Connector 20"/>
          <p:cNvSpPr/>
          <p:nvPr userDrawn="1"/>
        </p:nvSpPr>
        <p:spPr>
          <a:xfrm flipH="1">
            <a:off x="9194799" y="6273798"/>
            <a:ext cx="4" cy="584206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8749739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3.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Straight Connector 3"/>
          <p:cNvSpPr/>
          <p:nvPr userDrawn="1"/>
        </p:nvSpPr>
        <p:spPr>
          <a:xfrm>
            <a:off x="9194799" y="-2"/>
            <a:ext cx="5671" cy="1600205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" name="Oval 23"/>
          <p:cNvSpPr/>
          <p:nvPr userDrawn="1"/>
        </p:nvSpPr>
        <p:spPr>
          <a:xfrm>
            <a:off x="9143217" y="1601566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6" name="Oval 21"/>
          <p:cNvSpPr/>
          <p:nvPr userDrawn="1"/>
        </p:nvSpPr>
        <p:spPr>
          <a:xfrm>
            <a:off x="9134716" y="4547965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7" name="Oval 22"/>
          <p:cNvSpPr/>
          <p:nvPr userDrawn="1"/>
        </p:nvSpPr>
        <p:spPr>
          <a:xfrm>
            <a:off x="9140383" y="3414733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8" name="Straight Connector 26"/>
          <p:cNvSpPr/>
          <p:nvPr userDrawn="1"/>
        </p:nvSpPr>
        <p:spPr>
          <a:xfrm flipH="1">
            <a:off x="9191966" y="3530598"/>
            <a:ext cx="5671" cy="1016004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Oval 1"/>
          <p:cNvSpPr/>
          <p:nvPr userDrawn="1"/>
        </p:nvSpPr>
        <p:spPr>
          <a:xfrm>
            <a:off x="8534400" y="48514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20" name="Oval 11"/>
          <p:cNvSpPr/>
          <p:nvPr userDrawn="1"/>
        </p:nvSpPr>
        <p:spPr>
          <a:xfrm>
            <a:off x="8534400" y="19050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61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62" name="Text Placeholder 114"/>
          <p:cNvSpPr>
            <a:spLocks noGrp="1"/>
          </p:cNvSpPr>
          <p:nvPr>
            <p:ph type="body" sz="quarter" idx="76" hasCustomPrompt="1"/>
          </p:nvPr>
        </p:nvSpPr>
        <p:spPr>
          <a:xfrm>
            <a:off x="10122393" y="2265438"/>
            <a:ext cx="1363344" cy="59992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63" name="Text Placeholder 114"/>
          <p:cNvSpPr>
            <a:spLocks noGrp="1"/>
          </p:cNvSpPr>
          <p:nvPr>
            <p:ph type="body" sz="quarter" idx="77" hasCustomPrompt="1"/>
          </p:nvPr>
        </p:nvSpPr>
        <p:spPr>
          <a:xfrm>
            <a:off x="10122393" y="5211838"/>
            <a:ext cx="1363344" cy="59992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64" name="Text Placeholder 12"/>
          <p:cNvSpPr>
            <a:spLocks noGrp="1"/>
          </p:cNvSpPr>
          <p:nvPr>
            <p:ph type="body" sz="quarter" idx="78" hasCustomPrompt="1"/>
          </p:nvPr>
        </p:nvSpPr>
        <p:spPr>
          <a:xfrm>
            <a:off x="8786256" y="2159690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65" name="Text Placeholder 12"/>
          <p:cNvSpPr>
            <a:spLocks noGrp="1"/>
          </p:cNvSpPr>
          <p:nvPr>
            <p:ph type="body" sz="quarter" idx="79" hasCustomPrompt="1"/>
          </p:nvPr>
        </p:nvSpPr>
        <p:spPr>
          <a:xfrm>
            <a:off x="8794759" y="5106090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66" name="Text Placeholder 25"/>
          <p:cNvSpPr>
            <a:spLocks noGrp="1"/>
          </p:cNvSpPr>
          <p:nvPr>
            <p:ph type="body" sz="quarter" idx="71" hasCustomPrompt="1"/>
          </p:nvPr>
        </p:nvSpPr>
        <p:spPr>
          <a:xfrm>
            <a:off x="5645965" y="4839651"/>
            <a:ext cx="268396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67" name="Text Placeholder 114"/>
          <p:cNvSpPr>
            <a:spLocks noGrp="1"/>
          </p:cNvSpPr>
          <p:nvPr>
            <p:ph type="body" sz="quarter" idx="75" hasCustomPrompt="1"/>
          </p:nvPr>
        </p:nvSpPr>
        <p:spPr>
          <a:xfrm>
            <a:off x="5645965" y="5090506"/>
            <a:ext cx="2683690" cy="739594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en-US"/>
          </a:p>
        </p:txBody>
      </p:sp>
      <p:sp>
        <p:nvSpPr>
          <p:cNvPr id="68" name="Text Placeholder 25"/>
          <p:cNvSpPr>
            <a:spLocks noGrp="1"/>
          </p:cNvSpPr>
          <p:nvPr>
            <p:ph type="body" sz="quarter" idx="80" hasCustomPrompt="1"/>
          </p:nvPr>
        </p:nvSpPr>
        <p:spPr>
          <a:xfrm>
            <a:off x="5645688" y="2014583"/>
            <a:ext cx="268396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69" name="Text Placeholder 114"/>
          <p:cNvSpPr>
            <a:spLocks noGrp="1"/>
          </p:cNvSpPr>
          <p:nvPr>
            <p:ph type="body" sz="quarter" idx="81" hasCustomPrompt="1"/>
          </p:nvPr>
        </p:nvSpPr>
        <p:spPr>
          <a:xfrm>
            <a:off x="5645688" y="2265438"/>
            <a:ext cx="2683690" cy="739594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4508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Parallelogram 1"/>
          <p:cNvSpPr/>
          <p:nvPr userDrawn="1"/>
        </p:nvSpPr>
        <p:spPr>
          <a:xfrm>
            <a:off x="9253573" y="4681235"/>
            <a:ext cx="2523227" cy="1374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875" y="0"/>
                </a:lnTo>
                <a:lnTo>
                  <a:pt x="21600" y="0"/>
                </a:lnTo>
                <a:lnTo>
                  <a:pt x="17567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lIns="45718" tIns="45718" rIns="45718" bIns="45718" anchor="ctr"/>
          <a:lstStyle/>
          <a:p>
            <a:pPr algn="ctr">
              <a:defRPr sz="11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5" name="Chevron"/>
          <p:cNvSpPr/>
          <p:nvPr userDrawn="1"/>
        </p:nvSpPr>
        <p:spPr>
          <a:xfrm>
            <a:off x="3296446" y="3169896"/>
            <a:ext cx="1486817" cy="2880002"/>
          </a:xfrm>
          <a:prstGeom prst="chevron">
            <a:avLst>
              <a:gd name="adj" fmla="val 10987"/>
            </a:avLst>
          </a:prstGeom>
          <a:solidFill>
            <a:schemeClr val="accent5"/>
          </a:solidFill>
          <a:ln>
            <a:solidFill>
              <a:schemeClr val="accent5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6" name="Chevron"/>
          <p:cNvSpPr/>
          <p:nvPr userDrawn="1"/>
        </p:nvSpPr>
        <p:spPr>
          <a:xfrm>
            <a:off x="4761114" y="3169896"/>
            <a:ext cx="1486817" cy="2880002"/>
          </a:xfrm>
          <a:prstGeom prst="chevron">
            <a:avLst>
              <a:gd name="adj" fmla="val 10987"/>
            </a:avLst>
          </a:prstGeom>
          <a:solidFill>
            <a:schemeClr val="accent5"/>
          </a:solidFill>
          <a:ln>
            <a:solidFill>
              <a:schemeClr val="accent5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7" name="Chevron"/>
          <p:cNvSpPr/>
          <p:nvPr userDrawn="1"/>
        </p:nvSpPr>
        <p:spPr>
          <a:xfrm>
            <a:off x="1831775" y="3169896"/>
            <a:ext cx="1486817" cy="2880002"/>
          </a:xfrm>
          <a:prstGeom prst="chevron">
            <a:avLst>
              <a:gd name="adj" fmla="val 10987"/>
            </a:avLst>
          </a:prstGeom>
          <a:solidFill>
            <a:schemeClr val="accent5"/>
          </a:solidFill>
          <a:ln>
            <a:solidFill>
              <a:schemeClr val="accent5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8" name="Chevron"/>
          <p:cNvSpPr/>
          <p:nvPr userDrawn="1"/>
        </p:nvSpPr>
        <p:spPr>
          <a:xfrm>
            <a:off x="6225783" y="3169896"/>
            <a:ext cx="1486817" cy="2880002"/>
          </a:xfrm>
          <a:prstGeom prst="chevron">
            <a:avLst>
              <a:gd name="adj" fmla="val 10987"/>
            </a:avLst>
          </a:prstGeom>
          <a:solidFill>
            <a:schemeClr val="accent3"/>
          </a:solidFill>
          <a:ln>
            <a:noFill/>
          </a:ln>
        </p:spPr>
        <p:txBody>
          <a:bodyPr lIns="45718" tIns="45718" rIns="45718" bIns="45718" anchor="ctr"/>
          <a:lstStyle/>
          <a:p>
            <a:pPr algn="ctr">
              <a:defRPr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9" name="Chevron"/>
          <p:cNvSpPr/>
          <p:nvPr userDrawn="1"/>
        </p:nvSpPr>
        <p:spPr>
          <a:xfrm>
            <a:off x="7690449" y="3169896"/>
            <a:ext cx="1486817" cy="2880002"/>
          </a:xfrm>
          <a:prstGeom prst="chevron">
            <a:avLst>
              <a:gd name="adj" fmla="val 10987"/>
            </a:avLst>
          </a:prstGeom>
          <a:solidFill>
            <a:schemeClr val="accent3"/>
          </a:solidFill>
          <a:ln>
            <a:noFill/>
          </a:ln>
        </p:spPr>
        <p:txBody>
          <a:bodyPr lIns="45718" tIns="45718" rIns="45718" bIns="45718" anchor="ctr"/>
          <a:lstStyle/>
          <a:p>
            <a:pPr algn="ctr">
              <a:defRPr sz="12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0" name="Parallelogram 1"/>
          <p:cNvSpPr/>
          <p:nvPr userDrawn="1"/>
        </p:nvSpPr>
        <p:spPr>
          <a:xfrm flipV="1">
            <a:off x="9253573" y="3166434"/>
            <a:ext cx="2523227" cy="1373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875" y="0"/>
                </a:lnTo>
                <a:lnTo>
                  <a:pt x="21600" y="0"/>
                </a:lnTo>
                <a:lnTo>
                  <a:pt x="17567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lIns="45718" tIns="45718" rIns="45718" bIns="45718" anchor="ctr"/>
          <a:lstStyle/>
          <a:p>
            <a:pPr algn="ctr">
              <a:defRPr sz="11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1" name="Chevron"/>
          <p:cNvSpPr/>
          <p:nvPr userDrawn="1"/>
        </p:nvSpPr>
        <p:spPr>
          <a:xfrm>
            <a:off x="379222" y="3169896"/>
            <a:ext cx="1486817" cy="2880004"/>
          </a:xfrm>
          <a:prstGeom prst="chevron">
            <a:avLst>
              <a:gd name="adj" fmla="val 10987"/>
            </a:avLst>
          </a:pr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lIns="45718" tIns="45718" rIns="45718" bIns="45718" anchor="ctr"/>
          <a:lstStyle/>
          <a:p>
            <a:pPr algn="ctr">
              <a:defRPr sz="12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2" name="Straight Connector 33"/>
          <p:cNvSpPr/>
          <p:nvPr userDrawn="1"/>
        </p:nvSpPr>
        <p:spPr>
          <a:xfrm>
            <a:off x="1845229" y="2422328"/>
            <a:ext cx="4190319" cy="3"/>
          </a:xfrm>
          <a:prstGeom prst="line">
            <a:avLst/>
          </a:prstGeom>
          <a:ln>
            <a:solidFill>
              <a:schemeClr val="accent5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3" name="Oval 34"/>
          <p:cNvSpPr/>
          <p:nvPr userDrawn="1"/>
        </p:nvSpPr>
        <p:spPr>
          <a:xfrm>
            <a:off x="3897876" y="2382958"/>
            <a:ext cx="85027" cy="78743"/>
          </a:xfrm>
          <a:prstGeom prst="ellipse">
            <a:avLst/>
          </a:prstGeom>
          <a:solidFill>
            <a:schemeClr val="accent5"/>
          </a:solidFill>
          <a:ln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4" name="Straight Connector 35"/>
          <p:cNvSpPr/>
          <p:nvPr userDrawn="1"/>
        </p:nvSpPr>
        <p:spPr>
          <a:xfrm>
            <a:off x="6059935" y="2422328"/>
            <a:ext cx="2877808" cy="3"/>
          </a:xfrm>
          <a:prstGeom prst="line">
            <a:avLst/>
          </a:prstGeom>
          <a:ln>
            <a:solidFill>
              <a:schemeClr val="accent3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" name="Oval 36"/>
          <p:cNvSpPr/>
          <p:nvPr userDrawn="1"/>
        </p:nvSpPr>
        <p:spPr>
          <a:xfrm>
            <a:off x="7456325" y="2382958"/>
            <a:ext cx="85027" cy="78743"/>
          </a:xfrm>
          <a:prstGeom prst="ellipse">
            <a:avLst/>
          </a:prstGeom>
          <a:solidFill>
            <a:srgbClr val="5088C5"/>
          </a:solidFill>
          <a:ln>
            <a:solidFill>
              <a:schemeClr val="accent1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6" name="Straight Connector 38"/>
          <p:cNvSpPr/>
          <p:nvPr userDrawn="1"/>
        </p:nvSpPr>
        <p:spPr>
          <a:xfrm>
            <a:off x="8978779" y="2422328"/>
            <a:ext cx="2677389" cy="3"/>
          </a:xfrm>
          <a:prstGeom prst="line">
            <a:avLst/>
          </a:prstGeom>
          <a:ln>
            <a:solidFill>
              <a:schemeClr val="tx2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7" name="Oval 39"/>
          <p:cNvSpPr/>
          <p:nvPr userDrawn="1"/>
        </p:nvSpPr>
        <p:spPr>
          <a:xfrm>
            <a:off x="10274961" y="2382958"/>
            <a:ext cx="85027" cy="78743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8" name="Straight Connector 46"/>
          <p:cNvSpPr/>
          <p:nvPr userDrawn="1"/>
        </p:nvSpPr>
        <p:spPr>
          <a:xfrm>
            <a:off x="317621" y="2422328"/>
            <a:ext cx="1498156" cy="3"/>
          </a:xfrm>
          <a:prstGeom prst="line">
            <a:avLst/>
          </a:prstGeom>
          <a:ln>
            <a:solidFill>
              <a:schemeClr val="accent6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Oval 47"/>
          <p:cNvSpPr/>
          <p:nvPr userDrawn="1"/>
        </p:nvSpPr>
        <p:spPr>
          <a:xfrm>
            <a:off x="1056472" y="2381756"/>
            <a:ext cx="81147" cy="81147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20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802498" y="1650888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1" name="Text Placeholder 12"/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7204292" y="1650888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2" name="Text Placeholder 12"/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3645842" y="1650889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4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10022927" y="1650888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71" hasCustomPrompt="1"/>
          </p:nvPr>
        </p:nvSpPr>
        <p:spPr>
          <a:xfrm>
            <a:off x="339529" y="2604678"/>
            <a:ext cx="1515030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CDCDCD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78" hasCustomPrompt="1"/>
          </p:nvPr>
        </p:nvSpPr>
        <p:spPr>
          <a:xfrm>
            <a:off x="3182872" y="2604678"/>
            <a:ext cx="1515030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79" hasCustomPrompt="1"/>
          </p:nvPr>
        </p:nvSpPr>
        <p:spPr>
          <a:xfrm>
            <a:off x="6741322" y="2604678"/>
            <a:ext cx="1515030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5088C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8" name="Text Placeholder 25"/>
          <p:cNvSpPr>
            <a:spLocks noGrp="1"/>
          </p:cNvSpPr>
          <p:nvPr>
            <p:ph type="body" sz="quarter" idx="80" hasCustomPrompt="1"/>
          </p:nvPr>
        </p:nvSpPr>
        <p:spPr>
          <a:xfrm>
            <a:off x="9574596" y="2604678"/>
            <a:ext cx="1515030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003C8C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81" hasCustomPrompt="1"/>
          </p:nvPr>
        </p:nvSpPr>
        <p:spPr>
          <a:xfrm>
            <a:off x="62022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0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354677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1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501005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2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647332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3" name="Text Placeholder 25"/>
          <p:cNvSpPr>
            <a:spLocks noGrp="1"/>
          </p:cNvSpPr>
          <p:nvPr>
            <p:ph type="body" sz="quarter" idx="85" hasCustomPrompt="1"/>
          </p:nvPr>
        </p:nvSpPr>
        <p:spPr>
          <a:xfrm>
            <a:off x="793660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86" hasCustomPrompt="1"/>
          </p:nvPr>
        </p:nvSpPr>
        <p:spPr>
          <a:xfrm>
            <a:off x="9484205" y="3276607"/>
            <a:ext cx="1666534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87" hasCustomPrompt="1"/>
          </p:nvPr>
        </p:nvSpPr>
        <p:spPr>
          <a:xfrm>
            <a:off x="9484205" y="4792268"/>
            <a:ext cx="1666534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88" hasCustomPrompt="1"/>
          </p:nvPr>
        </p:nvSpPr>
        <p:spPr>
          <a:xfrm>
            <a:off x="208350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8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3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40" name="Straight Connector 39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3415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9478619" y="1913416"/>
            <a:ext cx="1875181" cy="2434309"/>
          </a:xfrm>
          <a:solidFill>
            <a:schemeClr val="bg2"/>
          </a:solidFill>
          <a:ln w="28575">
            <a:solidFill>
              <a:schemeClr val="bg1"/>
            </a:solidFill>
          </a:ln>
        </p:spPr>
        <p:txBody>
          <a:bodyPr/>
          <a:lstStyle/>
          <a:p>
            <a:endParaRPr lang="en-GB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7051401" y="2898477"/>
            <a:ext cx="2307284" cy="2307284"/>
          </a:xfrm>
          <a:solidFill>
            <a:schemeClr val="bg2"/>
          </a:solidFill>
          <a:ln w="28575">
            <a:solidFill>
              <a:schemeClr val="bg1"/>
            </a:solidFill>
          </a:ln>
        </p:spPr>
        <p:txBody>
          <a:bodyPr/>
          <a:lstStyle/>
          <a:p>
            <a:endParaRPr lang="en-GB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4081980" y="1913416"/>
            <a:ext cx="3185512" cy="2184030"/>
          </a:xfrm>
          <a:solidFill>
            <a:schemeClr val="bg2"/>
          </a:solidFill>
          <a:ln w="28575">
            <a:solidFill>
              <a:schemeClr val="bg1"/>
            </a:solidFill>
          </a:ln>
        </p:spPr>
        <p:txBody>
          <a:bodyPr/>
          <a:lstStyle/>
          <a:p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38213" y="1748077"/>
            <a:ext cx="2643187" cy="1868487"/>
          </a:xfrm>
          <a:solidFill>
            <a:schemeClr val="bg2"/>
          </a:solidFill>
          <a:ln w="28575">
            <a:solidFill>
              <a:schemeClr val="bg1"/>
            </a:solidFill>
          </a:ln>
        </p:spPr>
        <p:txBody>
          <a:bodyPr/>
          <a:lstStyle/>
          <a:p>
            <a:endParaRPr lang="en-GB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840251" y="2860831"/>
            <a:ext cx="1620431" cy="2184030"/>
          </a:xfrm>
          <a:solidFill>
            <a:schemeClr val="bg2"/>
          </a:solidFill>
          <a:ln w="28575">
            <a:solidFill>
              <a:schemeClr val="bg1"/>
            </a:solidFill>
          </a:ln>
        </p:spPr>
        <p:txBody>
          <a:bodyPr/>
          <a:lstStyle/>
          <a:p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4919097" y="3790927"/>
            <a:ext cx="1987550" cy="1987550"/>
          </a:xfrm>
          <a:solidFill>
            <a:schemeClr val="bg2"/>
          </a:solidFill>
          <a:ln w="28575">
            <a:solidFill>
              <a:schemeClr val="bg1"/>
            </a:solidFill>
          </a:ln>
        </p:spPr>
        <p:txBody>
          <a:bodyPr vert="horz" lIns="91440" tIns="45720" rIns="91440" bIns="45720" rtlCol="0">
            <a:noAutofit/>
          </a:bodyPr>
          <a:lstStyle>
            <a:lvl1pPr>
              <a:defRPr lang="en-GB"/>
            </a:lvl1pPr>
          </a:lstStyle>
          <a:p>
            <a:pPr lvl="0"/>
            <a:endParaRPr lang="en-GB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938213" y="3908959"/>
            <a:ext cx="1751486" cy="1751486"/>
          </a:xfrm>
          <a:solidFill>
            <a:schemeClr val="bg2"/>
          </a:solidFill>
          <a:ln w="28575">
            <a:solidFill>
              <a:schemeClr val="bg1"/>
            </a:solidFill>
          </a:ln>
        </p:spPr>
        <p:txBody>
          <a:bodyPr vert="horz" lIns="91440" tIns="45720" rIns="91440" bIns="45720" rtlCol="0">
            <a:noAutofit/>
          </a:bodyPr>
          <a:lstStyle>
            <a:lvl1pPr>
              <a:defRPr lang="en-GB"/>
            </a:lvl1pPr>
          </a:lstStyle>
          <a:p>
            <a:pPr lvl="0"/>
            <a:endParaRPr lang="en-GB"/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9114C64-C89D-4613-959C-8F6C4D2374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807" y="6193340"/>
            <a:ext cx="249975" cy="3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01282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5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Parallelogram 1"/>
          <p:cNvSpPr/>
          <p:nvPr userDrawn="1"/>
        </p:nvSpPr>
        <p:spPr>
          <a:xfrm>
            <a:off x="9253573" y="4681235"/>
            <a:ext cx="2523227" cy="1374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875" y="0"/>
                </a:lnTo>
                <a:lnTo>
                  <a:pt x="21600" y="0"/>
                </a:lnTo>
                <a:lnTo>
                  <a:pt x="17567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 sz="11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5" name="Chevron"/>
          <p:cNvSpPr/>
          <p:nvPr userDrawn="1"/>
        </p:nvSpPr>
        <p:spPr>
          <a:xfrm>
            <a:off x="3296446" y="3169896"/>
            <a:ext cx="1486817" cy="2880002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6" name="Chevron"/>
          <p:cNvSpPr/>
          <p:nvPr userDrawn="1"/>
        </p:nvSpPr>
        <p:spPr>
          <a:xfrm>
            <a:off x="4761114" y="3169896"/>
            <a:ext cx="1486817" cy="2880002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7" name="Chevron"/>
          <p:cNvSpPr/>
          <p:nvPr userDrawn="1"/>
        </p:nvSpPr>
        <p:spPr>
          <a:xfrm>
            <a:off x="1831775" y="3169896"/>
            <a:ext cx="1486817" cy="2880002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8" name="Chevron"/>
          <p:cNvSpPr/>
          <p:nvPr userDrawn="1"/>
        </p:nvSpPr>
        <p:spPr>
          <a:xfrm>
            <a:off x="6225783" y="3169896"/>
            <a:ext cx="1486817" cy="2880002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9" name="Chevron"/>
          <p:cNvSpPr/>
          <p:nvPr userDrawn="1"/>
        </p:nvSpPr>
        <p:spPr>
          <a:xfrm>
            <a:off x="7690449" y="3169896"/>
            <a:ext cx="1486817" cy="2880002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 sz="12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0" name="Parallelogram 1"/>
          <p:cNvSpPr/>
          <p:nvPr userDrawn="1"/>
        </p:nvSpPr>
        <p:spPr>
          <a:xfrm flipV="1">
            <a:off x="9253573" y="3166434"/>
            <a:ext cx="2523227" cy="1373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875" y="0"/>
                </a:lnTo>
                <a:lnTo>
                  <a:pt x="21600" y="0"/>
                </a:lnTo>
                <a:lnTo>
                  <a:pt x="17567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 sz="11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1" name="Chevron"/>
          <p:cNvSpPr/>
          <p:nvPr userDrawn="1"/>
        </p:nvSpPr>
        <p:spPr>
          <a:xfrm>
            <a:off x="379222" y="3169896"/>
            <a:ext cx="1486817" cy="2880004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 sz="12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2" name="Straight Connector 33"/>
          <p:cNvSpPr/>
          <p:nvPr userDrawn="1"/>
        </p:nvSpPr>
        <p:spPr>
          <a:xfrm>
            <a:off x="1845229" y="2422328"/>
            <a:ext cx="4190319" cy="3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>
              <a:solidFill>
                <a:srgbClr val="FFFFFF"/>
              </a:solidFill>
            </a:endParaRPr>
          </a:p>
        </p:txBody>
      </p:sp>
      <p:sp>
        <p:nvSpPr>
          <p:cNvPr id="13" name="Oval 34"/>
          <p:cNvSpPr/>
          <p:nvPr userDrawn="1"/>
        </p:nvSpPr>
        <p:spPr>
          <a:xfrm>
            <a:off x="3897876" y="2382958"/>
            <a:ext cx="85027" cy="78743"/>
          </a:xfrm>
          <a:prstGeom prst="ellipse">
            <a:avLst/>
          </a:prstGeom>
          <a:solidFill>
            <a:schemeClr val="bg1"/>
          </a:solidFill>
          <a:ln>
            <a:solidFill>
              <a:srgbClr val="FFFFFF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4" name="Straight Connector 35"/>
          <p:cNvSpPr/>
          <p:nvPr userDrawn="1"/>
        </p:nvSpPr>
        <p:spPr>
          <a:xfrm>
            <a:off x="6059935" y="2422328"/>
            <a:ext cx="2877808" cy="3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>
              <a:solidFill>
                <a:srgbClr val="FFFFFF"/>
              </a:solidFill>
            </a:endParaRPr>
          </a:p>
        </p:txBody>
      </p:sp>
      <p:sp>
        <p:nvSpPr>
          <p:cNvPr id="15" name="Oval 36"/>
          <p:cNvSpPr/>
          <p:nvPr userDrawn="1"/>
        </p:nvSpPr>
        <p:spPr>
          <a:xfrm>
            <a:off x="7456325" y="2382958"/>
            <a:ext cx="85027" cy="78743"/>
          </a:xfrm>
          <a:prstGeom prst="ellipse">
            <a:avLst/>
          </a:prstGeom>
          <a:solidFill>
            <a:schemeClr val="bg1"/>
          </a:solidFill>
          <a:ln>
            <a:solidFill>
              <a:srgbClr val="FFFFFF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6" name="Straight Connector 38"/>
          <p:cNvSpPr/>
          <p:nvPr userDrawn="1"/>
        </p:nvSpPr>
        <p:spPr>
          <a:xfrm>
            <a:off x="8978779" y="2422328"/>
            <a:ext cx="2677389" cy="3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>
              <a:solidFill>
                <a:srgbClr val="FFFFFF"/>
              </a:solidFill>
            </a:endParaRPr>
          </a:p>
        </p:txBody>
      </p:sp>
      <p:sp>
        <p:nvSpPr>
          <p:cNvPr id="17" name="Oval 39"/>
          <p:cNvSpPr/>
          <p:nvPr userDrawn="1"/>
        </p:nvSpPr>
        <p:spPr>
          <a:xfrm>
            <a:off x="10274961" y="2382958"/>
            <a:ext cx="85027" cy="78743"/>
          </a:xfrm>
          <a:prstGeom prst="ellipse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8" name="Straight Connector 46"/>
          <p:cNvSpPr/>
          <p:nvPr userDrawn="1"/>
        </p:nvSpPr>
        <p:spPr>
          <a:xfrm>
            <a:off x="317621" y="2422328"/>
            <a:ext cx="1498156" cy="3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>
              <a:solidFill>
                <a:srgbClr val="FFFFFF"/>
              </a:solidFill>
            </a:endParaRPr>
          </a:p>
        </p:txBody>
      </p:sp>
      <p:sp>
        <p:nvSpPr>
          <p:cNvPr id="19" name="Oval 47"/>
          <p:cNvSpPr/>
          <p:nvPr userDrawn="1"/>
        </p:nvSpPr>
        <p:spPr>
          <a:xfrm>
            <a:off x="1056472" y="2381756"/>
            <a:ext cx="81147" cy="81147"/>
          </a:xfrm>
          <a:prstGeom prst="ellipse">
            <a:avLst/>
          </a:prstGeom>
          <a:solidFill>
            <a:schemeClr val="bg1"/>
          </a:solidFill>
          <a:ln>
            <a:solidFill>
              <a:srgbClr val="FFFFFF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0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802498" y="1650888"/>
            <a:ext cx="589091" cy="589091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1" name="Text Placeholder 12"/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7204292" y="1650888"/>
            <a:ext cx="589091" cy="589091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2" name="Text Placeholder 12"/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3645842" y="1650889"/>
            <a:ext cx="589091" cy="589091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4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10022927" y="1650888"/>
            <a:ext cx="589091" cy="589091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71" hasCustomPrompt="1"/>
          </p:nvPr>
        </p:nvSpPr>
        <p:spPr>
          <a:xfrm>
            <a:off x="339529" y="2604678"/>
            <a:ext cx="1515030" cy="250855"/>
          </a:xfrm>
          <a:ln>
            <a:noFill/>
          </a:ln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FFFFFF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78" hasCustomPrompt="1"/>
          </p:nvPr>
        </p:nvSpPr>
        <p:spPr>
          <a:xfrm>
            <a:off x="3182872" y="2604678"/>
            <a:ext cx="1515030" cy="250855"/>
          </a:xfrm>
          <a:ln>
            <a:noFill/>
          </a:ln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FFFFFF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79" hasCustomPrompt="1"/>
          </p:nvPr>
        </p:nvSpPr>
        <p:spPr>
          <a:xfrm>
            <a:off x="6741322" y="2604678"/>
            <a:ext cx="1515030" cy="250855"/>
          </a:xfrm>
          <a:ln>
            <a:noFill/>
          </a:ln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FFFFFF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8" name="Text Placeholder 25"/>
          <p:cNvSpPr>
            <a:spLocks noGrp="1"/>
          </p:cNvSpPr>
          <p:nvPr>
            <p:ph type="body" sz="quarter" idx="80" hasCustomPrompt="1"/>
          </p:nvPr>
        </p:nvSpPr>
        <p:spPr>
          <a:xfrm>
            <a:off x="9574596" y="2604678"/>
            <a:ext cx="1515030" cy="250855"/>
          </a:xfrm>
          <a:ln>
            <a:noFill/>
          </a:ln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FFFFFF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81" hasCustomPrompt="1"/>
          </p:nvPr>
        </p:nvSpPr>
        <p:spPr>
          <a:xfrm>
            <a:off x="62022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0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354677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1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501005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2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647332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3" name="Text Placeholder 25"/>
          <p:cNvSpPr>
            <a:spLocks noGrp="1"/>
          </p:cNvSpPr>
          <p:nvPr>
            <p:ph type="body" sz="quarter" idx="85" hasCustomPrompt="1"/>
          </p:nvPr>
        </p:nvSpPr>
        <p:spPr>
          <a:xfrm>
            <a:off x="793660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86" hasCustomPrompt="1"/>
          </p:nvPr>
        </p:nvSpPr>
        <p:spPr>
          <a:xfrm>
            <a:off x="9484205" y="3276607"/>
            <a:ext cx="1666534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87" hasCustomPrompt="1"/>
          </p:nvPr>
        </p:nvSpPr>
        <p:spPr>
          <a:xfrm>
            <a:off x="9484205" y="4792268"/>
            <a:ext cx="1666534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88" hasCustomPrompt="1"/>
          </p:nvPr>
        </p:nvSpPr>
        <p:spPr>
          <a:xfrm>
            <a:off x="208350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8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rgbClr val="FFFFFF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cxnSp>
        <p:nvCxnSpPr>
          <p:cNvPr id="40" name="Straight Connector 39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393865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31"/>
          <p:cNvSpPr/>
          <p:nvPr userDrawn="1"/>
        </p:nvSpPr>
        <p:spPr>
          <a:xfrm>
            <a:off x="1008754" y="5024244"/>
            <a:ext cx="10174492" cy="3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6" name="Straight Connector 32"/>
          <p:cNvSpPr/>
          <p:nvPr userDrawn="1"/>
        </p:nvSpPr>
        <p:spPr>
          <a:xfrm>
            <a:off x="6095998" y="5026790"/>
            <a:ext cx="4" cy="311255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8" name="Freeform 34"/>
          <p:cNvSpPr/>
          <p:nvPr userDrawn="1"/>
        </p:nvSpPr>
        <p:spPr>
          <a:xfrm rot="1560000" flipV="1">
            <a:off x="175022" y="-2185516"/>
            <a:ext cx="11841832" cy="123964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1" h="21600" extrusionOk="0">
                <a:moveTo>
                  <a:pt x="0" y="0"/>
                </a:moveTo>
                <a:cubicBezTo>
                  <a:pt x="738" y="2936"/>
                  <a:pt x="1476" y="5873"/>
                  <a:pt x="4484" y="8266"/>
                </a:cubicBezTo>
                <a:cubicBezTo>
                  <a:pt x="7493" y="10659"/>
                  <a:pt x="15200" y="12137"/>
                  <a:pt x="18050" y="14360"/>
                </a:cubicBezTo>
                <a:cubicBezTo>
                  <a:pt x="20899" y="16582"/>
                  <a:pt x="21600" y="20142"/>
                  <a:pt x="21581" y="21600"/>
                </a:cubicBezTo>
              </a:path>
            </a:pathLst>
          </a:custGeom>
          <a:ln>
            <a:solidFill>
              <a:srgbClr val="FFFFFF"/>
            </a:solidFill>
            <a:prstDash val="sysDash"/>
            <a:tailEnd type="stealth"/>
          </a:ln>
        </p:spPr>
        <p:txBody>
          <a:bodyPr lIns="45718" tIns="45718" rIns="45718" bIns="45718" anchor="ctr"/>
          <a:lstStyle/>
          <a:p>
            <a:pPr algn="ctr">
              <a:defRPr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5" name="Straight Connector 100"/>
          <p:cNvSpPr/>
          <p:nvPr userDrawn="1"/>
        </p:nvSpPr>
        <p:spPr>
          <a:xfrm>
            <a:off x="996278" y="2940359"/>
            <a:ext cx="1381657" cy="3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" name="Straight Connector 101"/>
          <p:cNvSpPr/>
          <p:nvPr userDrawn="1"/>
        </p:nvSpPr>
        <p:spPr>
          <a:xfrm flipV="1">
            <a:off x="1687103" y="2642815"/>
            <a:ext cx="5" cy="292131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8" name="Straight Connector 103"/>
          <p:cNvSpPr/>
          <p:nvPr userDrawn="1"/>
        </p:nvSpPr>
        <p:spPr>
          <a:xfrm>
            <a:off x="3187245" y="2930457"/>
            <a:ext cx="3657009" cy="3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Straight Connector 104"/>
          <p:cNvSpPr/>
          <p:nvPr userDrawn="1"/>
        </p:nvSpPr>
        <p:spPr>
          <a:xfrm flipV="1">
            <a:off x="5004460" y="2629746"/>
            <a:ext cx="3" cy="292130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1" name="Straight Connector 106"/>
          <p:cNvSpPr/>
          <p:nvPr userDrawn="1"/>
        </p:nvSpPr>
        <p:spPr>
          <a:xfrm>
            <a:off x="8557204" y="2939089"/>
            <a:ext cx="2739086" cy="3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4" name="Rounded Rectangle 44"/>
          <p:cNvSpPr/>
          <p:nvPr/>
        </p:nvSpPr>
        <p:spPr>
          <a:xfrm>
            <a:off x="3160509" y="3248582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54" name="Rounded Rectangle 38"/>
          <p:cNvSpPr/>
          <p:nvPr userDrawn="1"/>
        </p:nvSpPr>
        <p:spPr>
          <a:xfrm>
            <a:off x="1176901" y="3250217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71" name="Rounded Rectangle 95"/>
          <p:cNvSpPr/>
          <p:nvPr/>
        </p:nvSpPr>
        <p:spPr>
          <a:xfrm>
            <a:off x="4500507" y="3248582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31" name="Rounded Rectangle 62"/>
          <p:cNvSpPr/>
          <p:nvPr/>
        </p:nvSpPr>
        <p:spPr>
          <a:xfrm>
            <a:off x="8557204" y="3248582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45" name="Rounded Rectangle 35"/>
          <p:cNvSpPr/>
          <p:nvPr/>
        </p:nvSpPr>
        <p:spPr>
          <a:xfrm>
            <a:off x="9881206" y="3248582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59" name="Rounded Rectangle 88"/>
          <p:cNvSpPr/>
          <p:nvPr userDrawn="1"/>
        </p:nvSpPr>
        <p:spPr>
          <a:xfrm>
            <a:off x="5840505" y="3248582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90" name="Straight Connector 101"/>
          <p:cNvSpPr/>
          <p:nvPr userDrawn="1"/>
        </p:nvSpPr>
        <p:spPr>
          <a:xfrm flipV="1">
            <a:off x="9923171" y="2629746"/>
            <a:ext cx="5" cy="292130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2" name="Text Placeholder 4"/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rgbClr val="FFFFFF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193" name="Text Placeholder 29"/>
          <p:cNvSpPr>
            <a:spLocks noGrp="1"/>
          </p:cNvSpPr>
          <p:nvPr userDrawn="1">
            <p:ph type="body" sz="quarter" idx="54" hasCustomPrompt="1"/>
          </p:nvPr>
        </p:nvSpPr>
        <p:spPr>
          <a:xfrm>
            <a:off x="4854779" y="5360082"/>
            <a:ext cx="2506683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94" name="Text Placeholder 29"/>
          <p:cNvSpPr>
            <a:spLocks noGrp="1"/>
          </p:cNvSpPr>
          <p:nvPr userDrawn="1">
            <p:ph type="body" sz="quarter" idx="59" hasCustomPrompt="1"/>
          </p:nvPr>
        </p:nvSpPr>
        <p:spPr>
          <a:xfrm>
            <a:off x="4859786" y="5635473"/>
            <a:ext cx="2506683" cy="597650"/>
          </a:xfrm>
        </p:spPr>
        <p:txBody>
          <a:bodyPr>
            <a:noAutofit/>
          </a:bodyPr>
          <a:lstStyle>
            <a:lvl1pPr marL="0" marR="0" indent="0" algn="ctr" defTabSz="1219168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rgbClr val="FFFFFF"/>
                </a:solidFill>
                <a:latin typeface="Verdana"/>
                <a:ea typeface="Verdana"/>
                <a:sym typeface="Verdana"/>
              </a:defRPr>
            </a:lvl1pPr>
          </a:lstStyle>
          <a:p>
            <a:pPr algn="ctr" defTabSz="1219168">
              <a:spcBef>
                <a:spcPts val="600"/>
              </a:spcBef>
              <a:defRPr sz="1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.</a:t>
            </a:r>
          </a:p>
        </p:txBody>
      </p:sp>
      <p:sp>
        <p:nvSpPr>
          <p:cNvPr id="195" name="Text Placeholder 29"/>
          <p:cNvSpPr>
            <a:spLocks noGrp="1"/>
          </p:cNvSpPr>
          <p:nvPr userDrawn="1">
            <p:ph type="body" sz="quarter" idx="60" hasCustomPrompt="1"/>
          </p:nvPr>
        </p:nvSpPr>
        <p:spPr>
          <a:xfrm>
            <a:off x="430628" y="1681713"/>
            <a:ext cx="2506683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96" name="Text Placeholder 29"/>
          <p:cNvSpPr>
            <a:spLocks noGrp="1"/>
          </p:cNvSpPr>
          <p:nvPr userDrawn="1">
            <p:ph type="body" sz="quarter" idx="61" hasCustomPrompt="1"/>
          </p:nvPr>
        </p:nvSpPr>
        <p:spPr>
          <a:xfrm>
            <a:off x="435635" y="1957104"/>
            <a:ext cx="2506683" cy="597650"/>
          </a:xfrm>
        </p:spPr>
        <p:txBody>
          <a:bodyPr>
            <a:noAutofit/>
          </a:bodyPr>
          <a:lstStyle>
            <a:lvl1pPr marL="0" marR="0" indent="0" algn="ctr" defTabSz="1219168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rgbClr val="FFFFFF"/>
                </a:solidFill>
                <a:latin typeface="Verdana"/>
                <a:ea typeface="Verdana"/>
                <a:sym typeface="Verdana"/>
              </a:defRPr>
            </a:lvl1pPr>
          </a:lstStyle>
          <a:p>
            <a:pPr algn="ctr" defTabSz="1219168">
              <a:spcBef>
                <a:spcPts val="600"/>
              </a:spcBef>
              <a:defRPr sz="1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.</a:t>
            </a:r>
          </a:p>
        </p:txBody>
      </p:sp>
      <p:sp>
        <p:nvSpPr>
          <p:cNvPr id="197" name="Text Placeholder 29"/>
          <p:cNvSpPr>
            <a:spLocks noGrp="1"/>
          </p:cNvSpPr>
          <p:nvPr userDrawn="1">
            <p:ph type="body" sz="quarter" idx="62" hasCustomPrompt="1"/>
          </p:nvPr>
        </p:nvSpPr>
        <p:spPr>
          <a:xfrm>
            <a:off x="3756325" y="1682423"/>
            <a:ext cx="2506683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98" name="Text Placeholder 29"/>
          <p:cNvSpPr>
            <a:spLocks noGrp="1"/>
          </p:cNvSpPr>
          <p:nvPr userDrawn="1">
            <p:ph type="body" sz="quarter" idx="63" hasCustomPrompt="1"/>
          </p:nvPr>
        </p:nvSpPr>
        <p:spPr>
          <a:xfrm>
            <a:off x="3761332" y="1957814"/>
            <a:ext cx="2506683" cy="597650"/>
          </a:xfrm>
        </p:spPr>
        <p:txBody>
          <a:bodyPr>
            <a:noAutofit/>
          </a:bodyPr>
          <a:lstStyle>
            <a:lvl1pPr marL="0" marR="0" indent="0" algn="ctr" defTabSz="1219168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rgbClr val="FFFFFF"/>
                </a:solidFill>
                <a:latin typeface="Verdana"/>
                <a:ea typeface="Verdana"/>
                <a:sym typeface="Verdana"/>
              </a:defRPr>
            </a:lvl1pPr>
          </a:lstStyle>
          <a:p>
            <a:pPr algn="ctr" defTabSz="1219168">
              <a:spcBef>
                <a:spcPts val="600"/>
              </a:spcBef>
              <a:defRPr sz="1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.</a:t>
            </a:r>
          </a:p>
        </p:txBody>
      </p:sp>
      <p:sp>
        <p:nvSpPr>
          <p:cNvPr id="199" name="Text Placeholder 29"/>
          <p:cNvSpPr>
            <a:spLocks noGrp="1"/>
          </p:cNvSpPr>
          <p:nvPr userDrawn="1">
            <p:ph type="body" sz="quarter" idx="64" hasCustomPrompt="1"/>
          </p:nvPr>
        </p:nvSpPr>
        <p:spPr>
          <a:xfrm>
            <a:off x="8670609" y="1681976"/>
            <a:ext cx="2506683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00" name="Text Placeholder 29"/>
          <p:cNvSpPr>
            <a:spLocks noGrp="1"/>
          </p:cNvSpPr>
          <p:nvPr userDrawn="1">
            <p:ph type="body" sz="quarter" idx="65" hasCustomPrompt="1"/>
          </p:nvPr>
        </p:nvSpPr>
        <p:spPr>
          <a:xfrm>
            <a:off x="8675616" y="1957367"/>
            <a:ext cx="2506683" cy="597650"/>
          </a:xfrm>
        </p:spPr>
        <p:txBody>
          <a:bodyPr>
            <a:noAutofit/>
          </a:bodyPr>
          <a:lstStyle>
            <a:lvl1pPr marL="0" marR="0" indent="0" algn="ctr" defTabSz="1219168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rgbClr val="FFFFFF"/>
                </a:solidFill>
                <a:latin typeface="Verdana"/>
                <a:ea typeface="Verdana"/>
                <a:sym typeface="Verdana"/>
              </a:defRPr>
            </a:lvl1pPr>
          </a:lstStyle>
          <a:p>
            <a:pPr algn="ctr" defTabSz="1219168">
              <a:spcBef>
                <a:spcPts val="600"/>
              </a:spcBef>
              <a:defRPr sz="1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.</a:t>
            </a:r>
          </a:p>
        </p:txBody>
      </p:sp>
      <p:sp>
        <p:nvSpPr>
          <p:cNvPr id="201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1325789" y="3398999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2" name="Text Placeholder 12"/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3309399" y="3398999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3" name="Text Placeholder 12"/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4649397" y="3398999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4" name="Text Placeholder 12"/>
          <p:cNvSpPr>
            <a:spLocks noGrp="1" noChangeAspect="1"/>
          </p:cNvSpPr>
          <p:nvPr>
            <p:ph type="body" sz="quarter" idx="76" hasCustomPrompt="1"/>
          </p:nvPr>
        </p:nvSpPr>
        <p:spPr>
          <a:xfrm>
            <a:off x="5991635" y="3398999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5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8706094" y="3397459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6" name="Text Placeholder 12"/>
          <p:cNvSpPr>
            <a:spLocks noGrp="1" noChangeAspect="1"/>
          </p:cNvSpPr>
          <p:nvPr>
            <p:ph type="body" sz="quarter" idx="78" hasCustomPrompt="1"/>
          </p:nvPr>
        </p:nvSpPr>
        <p:spPr>
          <a:xfrm>
            <a:off x="10030095" y="3394000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08" name="Text Placeholder 29"/>
          <p:cNvSpPr>
            <a:spLocks noGrp="1"/>
          </p:cNvSpPr>
          <p:nvPr>
            <p:ph type="body" sz="quarter" idx="79" hasCustomPrompt="1"/>
          </p:nvPr>
        </p:nvSpPr>
        <p:spPr>
          <a:xfrm>
            <a:off x="1133135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09" name="Text Placeholder 29"/>
          <p:cNvSpPr>
            <a:spLocks noGrp="1"/>
          </p:cNvSpPr>
          <p:nvPr>
            <p:ph type="body" sz="quarter" idx="80" hasCustomPrompt="1"/>
          </p:nvPr>
        </p:nvSpPr>
        <p:spPr>
          <a:xfrm>
            <a:off x="3116746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10" name="Text Placeholder 29"/>
          <p:cNvSpPr>
            <a:spLocks noGrp="1"/>
          </p:cNvSpPr>
          <p:nvPr>
            <p:ph type="body" sz="quarter" idx="81" hasCustomPrompt="1"/>
          </p:nvPr>
        </p:nvSpPr>
        <p:spPr>
          <a:xfrm>
            <a:off x="4437255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11" name="Text Placeholder 29"/>
          <p:cNvSpPr>
            <a:spLocks noGrp="1"/>
          </p:cNvSpPr>
          <p:nvPr>
            <p:ph type="body" sz="quarter" idx="82" hasCustomPrompt="1"/>
          </p:nvPr>
        </p:nvSpPr>
        <p:spPr>
          <a:xfrm>
            <a:off x="5796742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12" name="Text Placeholder 29"/>
          <p:cNvSpPr>
            <a:spLocks noGrp="1"/>
          </p:cNvSpPr>
          <p:nvPr>
            <p:ph type="body" sz="quarter" idx="83" hasCustomPrompt="1"/>
          </p:nvPr>
        </p:nvSpPr>
        <p:spPr>
          <a:xfrm>
            <a:off x="8513441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13" name="Text Placeholder 29"/>
          <p:cNvSpPr>
            <a:spLocks noGrp="1"/>
          </p:cNvSpPr>
          <p:nvPr>
            <p:ph type="body" sz="quarter" idx="84" hasCustomPrompt="1"/>
          </p:nvPr>
        </p:nvSpPr>
        <p:spPr>
          <a:xfrm>
            <a:off x="9837441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cxnSp>
        <p:nvCxnSpPr>
          <p:cNvPr id="42" name="Straight Connector 41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5124922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181725" y="0"/>
            <a:ext cx="6010275" cy="6858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5019675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5018917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grpSp>
        <p:nvGrpSpPr>
          <p:cNvPr id="8" name="Group 24"/>
          <p:cNvGrpSpPr/>
          <p:nvPr userDrawn="1"/>
        </p:nvGrpSpPr>
        <p:grpSpPr>
          <a:xfrm>
            <a:off x="8538995" y="2902672"/>
            <a:ext cx="1350481" cy="203205"/>
            <a:chOff x="-1" y="0"/>
            <a:chExt cx="1350479" cy="203203"/>
          </a:xfrm>
        </p:grpSpPr>
        <p:sp>
          <p:nvSpPr>
            <p:cNvPr id="9" name="Oval 15"/>
            <p:cNvSpPr/>
            <p:nvPr/>
          </p:nvSpPr>
          <p:spPr>
            <a:xfrm>
              <a:off x="573635" y="-1"/>
              <a:ext cx="203205" cy="20320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0" name="Oval 16"/>
            <p:cNvSpPr/>
            <p:nvPr/>
          </p:nvSpPr>
          <p:spPr>
            <a:xfrm rot="10800000" flipH="1">
              <a:off x="863396" y="35557"/>
              <a:ext cx="132085" cy="13208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1" name="Oval 17"/>
            <p:cNvSpPr/>
            <p:nvPr/>
          </p:nvSpPr>
          <p:spPr>
            <a:xfrm rot="10800000" flipH="1">
              <a:off x="354995" y="35557"/>
              <a:ext cx="132085" cy="13208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2" name="Oval 12"/>
            <p:cNvSpPr/>
            <p:nvPr/>
          </p:nvSpPr>
          <p:spPr>
            <a:xfrm rot="10800000" flipH="1">
              <a:off x="1082036" y="48105"/>
              <a:ext cx="106991" cy="106991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3" name="Oval 13"/>
            <p:cNvSpPr/>
            <p:nvPr/>
          </p:nvSpPr>
          <p:spPr>
            <a:xfrm rot="10800000" flipH="1">
              <a:off x="161450" y="48105"/>
              <a:ext cx="106991" cy="106991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4" name="Oval 14"/>
            <p:cNvSpPr/>
            <p:nvPr/>
          </p:nvSpPr>
          <p:spPr>
            <a:xfrm rot="10800000" flipH="1">
              <a:off x="1275584" y="64153"/>
              <a:ext cx="74895" cy="7489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5" name="Oval 23"/>
            <p:cNvSpPr/>
            <p:nvPr/>
          </p:nvSpPr>
          <p:spPr>
            <a:xfrm rot="10800000" flipH="1">
              <a:off x="-2" y="64153"/>
              <a:ext cx="74895" cy="7489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</p:grpSp>
      <p:grpSp>
        <p:nvGrpSpPr>
          <p:cNvPr id="16" name="Group 29"/>
          <p:cNvGrpSpPr/>
          <p:nvPr userDrawn="1"/>
        </p:nvGrpSpPr>
        <p:grpSpPr>
          <a:xfrm>
            <a:off x="8538995" y="5984496"/>
            <a:ext cx="1350481" cy="203205"/>
            <a:chOff x="-1" y="0"/>
            <a:chExt cx="1350479" cy="203203"/>
          </a:xfrm>
        </p:grpSpPr>
        <p:sp>
          <p:nvSpPr>
            <p:cNvPr id="17" name="Oval 30"/>
            <p:cNvSpPr/>
            <p:nvPr/>
          </p:nvSpPr>
          <p:spPr>
            <a:xfrm>
              <a:off x="573635" y="-1"/>
              <a:ext cx="203205" cy="20320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8" name="Oval 31"/>
            <p:cNvSpPr/>
            <p:nvPr/>
          </p:nvSpPr>
          <p:spPr>
            <a:xfrm rot="10800000" flipH="1">
              <a:off x="863396" y="35557"/>
              <a:ext cx="132085" cy="13208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9" name="Oval 32"/>
            <p:cNvSpPr/>
            <p:nvPr/>
          </p:nvSpPr>
          <p:spPr>
            <a:xfrm rot="10800000" flipH="1">
              <a:off x="354995" y="35557"/>
              <a:ext cx="132085" cy="13208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20" name="Oval 33"/>
            <p:cNvSpPr/>
            <p:nvPr/>
          </p:nvSpPr>
          <p:spPr>
            <a:xfrm rot="10800000" flipH="1">
              <a:off x="1082036" y="48105"/>
              <a:ext cx="106991" cy="106991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21" name="Oval 34"/>
            <p:cNvSpPr/>
            <p:nvPr/>
          </p:nvSpPr>
          <p:spPr>
            <a:xfrm rot="10800000" flipH="1">
              <a:off x="161450" y="48105"/>
              <a:ext cx="106991" cy="106991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22" name="Oval 35"/>
            <p:cNvSpPr/>
            <p:nvPr/>
          </p:nvSpPr>
          <p:spPr>
            <a:xfrm rot="10800000" flipH="1">
              <a:off x="1275584" y="64153"/>
              <a:ext cx="74895" cy="7489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23" name="Oval 36"/>
            <p:cNvSpPr/>
            <p:nvPr/>
          </p:nvSpPr>
          <p:spPr>
            <a:xfrm rot="10800000" flipH="1">
              <a:off x="-2" y="64153"/>
              <a:ext cx="74895" cy="7489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</p:grpSp>
      <p:sp>
        <p:nvSpPr>
          <p:cNvPr id="25" name="Text Placeholder 29"/>
          <p:cNvSpPr>
            <a:spLocks noGrp="1"/>
          </p:cNvSpPr>
          <p:nvPr>
            <p:ph type="body" sz="quarter" idx="54" hasCustomPrompt="1"/>
          </p:nvPr>
        </p:nvSpPr>
        <p:spPr>
          <a:xfrm>
            <a:off x="7697689" y="2498701"/>
            <a:ext cx="3033086" cy="269553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76" hasCustomPrompt="1"/>
          </p:nvPr>
        </p:nvSpPr>
        <p:spPr>
          <a:xfrm>
            <a:off x="7195712" y="3240290"/>
            <a:ext cx="4037039" cy="192854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</a:t>
            </a:r>
            <a:r>
              <a:rPr lang="it-IT"/>
              <a:t>sse cillum dolore eu fugiat nulla pariatur.</a:t>
            </a:r>
          </a:p>
          <a:p>
            <a:pPr lvl="0"/>
            <a:endParaRPr lang="pt-PT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77" hasCustomPrompt="1"/>
          </p:nvPr>
        </p:nvSpPr>
        <p:spPr>
          <a:xfrm>
            <a:off x="7176772" y="5264891"/>
            <a:ext cx="4037039" cy="270488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Email:</a:t>
            </a:r>
            <a:endParaRPr lang="it-IT"/>
          </a:p>
          <a:p>
            <a:pPr lvl="0"/>
            <a:endParaRPr lang="pt-PT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78" hasCustomPrompt="1"/>
          </p:nvPr>
        </p:nvSpPr>
        <p:spPr>
          <a:xfrm>
            <a:off x="7176771" y="5553799"/>
            <a:ext cx="4037039" cy="270488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emailname@domain.com</a:t>
            </a:r>
            <a:endParaRPr lang="it-IT"/>
          </a:p>
          <a:p>
            <a:pPr lvl="0"/>
            <a:endParaRPr lang="pt-PT"/>
          </a:p>
        </p:txBody>
      </p:sp>
      <p:sp>
        <p:nvSpPr>
          <p:cNvPr id="29" name="Text Placeholder 29"/>
          <p:cNvSpPr>
            <a:spLocks noGrp="1"/>
          </p:cNvSpPr>
          <p:nvPr>
            <p:ph type="body" sz="quarter" idx="79" hasCustomPrompt="1"/>
          </p:nvPr>
        </p:nvSpPr>
        <p:spPr>
          <a:xfrm>
            <a:off x="1232164" y="4826032"/>
            <a:ext cx="3336395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80" hasCustomPrompt="1"/>
          </p:nvPr>
        </p:nvSpPr>
        <p:spPr>
          <a:xfrm>
            <a:off x="1232163" y="5172075"/>
            <a:ext cx="3336395" cy="11286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81" hasCustomPrompt="1"/>
          </p:nvPr>
        </p:nvSpPr>
        <p:spPr>
          <a:xfrm>
            <a:off x="1232163" y="1790700"/>
            <a:ext cx="3336395" cy="2876355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illustration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2" name="Picture Placeholder 12"/>
          <p:cNvSpPr>
            <a:spLocks noGrp="1" noChangeAspect="1"/>
          </p:cNvSpPr>
          <p:nvPr>
            <p:ph type="pic" sz="quarter" idx="82" hasCustomPrompt="1"/>
          </p:nvPr>
        </p:nvSpPr>
        <p:spPr>
          <a:xfrm>
            <a:off x="8442192" y="746310"/>
            <a:ext cx="1544077" cy="1544077"/>
          </a:xfrm>
          <a:prstGeom prst="ellipse">
            <a:avLst/>
          </a:prstGeom>
          <a:solidFill>
            <a:schemeClr val="accent6"/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cxnSp>
        <p:nvCxnSpPr>
          <p:cNvPr id="34" name="Straight Connector 33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9902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2513996"/>
            <a:ext cx="697484" cy="67252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80" hasCustomPrompt="1"/>
          </p:nvPr>
        </p:nvSpPr>
        <p:spPr>
          <a:xfrm>
            <a:off x="838200" y="1878329"/>
            <a:ext cx="3314700" cy="36036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81" hasCustomPrompt="1"/>
          </p:nvPr>
        </p:nvSpPr>
        <p:spPr>
          <a:xfrm>
            <a:off x="838201" y="2793776"/>
            <a:ext cx="3314700" cy="108585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</p:txBody>
      </p:sp>
      <p:sp>
        <p:nvSpPr>
          <p:cNvPr id="15" name="Text Placeholder 29"/>
          <p:cNvSpPr>
            <a:spLocks noGrp="1"/>
          </p:cNvSpPr>
          <p:nvPr>
            <p:ph type="body" sz="quarter" idx="82" hasCustomPrompt="1"/>
          </p:nvPr>
        </p:nvSpPr>
        <p:spPr>
          <a:xfrm>
            <a:off x="4427803" y="3076575"/>
            <a:ext cx="3336395" cy="3781425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illustration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6" name="Text Placeholder 29"/>
          <p:cNvSpPr>
            <a:spLocks noGrp="1"/>
          </p:cNvSpPr>
          <p:nvPr>
            <p:ph type="body" sz="quarter" idx="83" hasCustomPrompt="1"/>
          </p:nvPr>
        </p:nvSpPr>
        <p:spPr>
          <a:xfrm>
            <a:off x="9277561" y="2513996"/>
            <a:ext cx="2506683" cy="269553"/>
          </a:xfrm>
        </p:spPr>
        <p:txBody>
          <a:bodyPr>
            <a:noAutofit/>
          </a:bodyPr>
          <a:lstStyle>
            <a:lvl1pPr marL="0" indent="0" algn="l">
              <a:buNone/>
              <a:defRPr sz="1400" b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Position</a:t>
            </a:r>
            <a:endParaRPr lang="pt-PT"/>
          </a:p>
        </p:txBody>
      </p:sp>
      <p:sp>
        <p:nvSpPr>
          <p:cNvPr id="17" name="Text Placeholder 29"/>
          <p:cNvSpPr>
            <a:spLocks noGrp="1"/>
          </p:cNvSpPr>
          <p:nvPr>
            <p:ph type="body" sz="quarter" idx="84" hasCustomPrompt="1"/>
          </p:nvPr>
        </p:nvSpPr>
        <p:spPr>
          <a:xfrm>
            <a:off x="9277561" y="2244443"/>
            <a:ext cx="2506683" cy="269553"/>
          </a:xfrm>
        </p:spPr>
        <p:txBody>
          <a:bodyPr>
            <a:noAutofit/>
          </a:bodyPr>
          <a:lstStyle>
            <a:lvl1pPr marL="0" indent="0" algn="l">
              <a:buNone/>
              <a:defRPr sz="14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20" name="Picture Placeholder 12"/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7891378" y="1943200"/>
            <a:ext cx="1276096" cy="1276096"/>
          </a:xfrm>
          <a:prstGeom prst="ellipse">
            <a:avLst/>
          </a:prstGeom>
          <a:solidFill>
            <a:schemeClr val="accent6"/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270114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9"/>
          <p:cNvSpPr>
            <a:spLocks noGrp="1"/>
          </p:cNvSpPr>
          <p:nvPr>
            <p:ph type="body" sz="quarter" idx="79" hasCustomPrompt="1"/>
          </p:nvPr>
        </p:nvSpPr>
        <p:spPr>
          <a:xfrm>
            <a:off x="1232164" y="4778407"/>
            <a:ext cx="3336395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80" hasCustomPrompt="1"/>
          </p:nvPr>
        </p:nvSpPr>
        <p:spPr>
          <a:xfrm>
            <a:off x="1232163" y="5124450"/>
            <a:ext cx="3336395" cy="11286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81" hasCustomPrompt="1"/>
          </p:nvPr>
        </p:nvSpPr>
        <p:spPr>
          <a:xfrm>
            <a:off x="1232163" y="1743075"/>
            <a:ext cx="3336395" cy="2876355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illustration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4905376" y="1743075"/>
            <a:ext cx="6448424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4905376" y="2052424"/>
            <a:ext cx="6448424" cy="80507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4905376" y="3371850"/>
            <a:ext cx="6448424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4905376" y="3681199"/>
            <a:ext cx="6448424" cy="80507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4905376" y="5048250"/>
            <a:ext cx="6448424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3" name="Text Placeholder 25"/>
          <p:cNvSpPr>
            <a:spLocks noGrp="1"/>
          </p:cNvSpPr>
          <p:nvPr>
            <p:ph type="body" sz="quarter" idx="85" hasCustomPrompt="1"/>
          </p:nvPr>
        </p:nvSpPr>
        <p:spPr>
          <a:xfrm>
            <a:off x="4905376" y="5357599"/>
            <a:ext cx="6448424" cy="80507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51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52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77339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9"/>
          <p:cNvSpPr>
            <a:spLocks noGrp="1"/>
          </p:cNvSpPr>
          <p:nvPr>
            <p:ph type="body" sz="quarter" idx="79" hasCustomPrompt="1"/>
          </p:nvPr>
        </p:nvSpPr>
        <p:spPr>
          <a:xfrm>
            <a:off x="1232164" y="4826032"/>
            <a:ext cx="3336395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80" hasCustomPrompt="1"/>
          </p:nvPr>
        </p:nvSpPr>
        <p:spPr>
          <a:xfrm>
            <a:off x="1232163" y="5172075"/>
            <a:ext cx="3336395" cy="11286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81" hasCustomPrompt="1"/>
          </p:nvPr>
        </p:nvSpPr>
        <p:spPr>
          <a:xfrm>
            <a:off x="1232163" y="1790700"/>
            <a:ext cx="3336395" cy="2876355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illustration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5322755" y="2819398"/>
            <a:ext cx="2638424" cy="309348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8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5322755" y="3128747"/>
            <a:ext cx="2638424" cy="72692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</a:t>
            </a:r>
          </a:p>
        </p:txBody>
      </p:sp>
      <p:sp>
        <p:nvSpPr>
          <p:cNvPr id="9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8715376" y="2819398"/>
            <a:ext cx="2638424" cy="309348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8715376" y="3128747"/>
            <a:ext cx="2638424" cy="72692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</a:t>
            </a:r>
          </a:p>
        </p:txBody>
      </p:sp>
      <p:sp>
        <p:nvSpPr>
          <p:cNvPr id="11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5322755" y="5129106"/>
            <a:ext cx="2638424" cy="309348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85" hasCustomPrompt="1"/>
          </p:nvPr>
        </p:nvSpPr>
        <p:spPr>
          <a:xfrm>
            <a:off x="5322755" y="5438455"/>
            <a:ext cx="2638424" cy="72692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</a:t>
            </a:r>
          </a:p>
        </p:txBody>
      </p:sp>
      <p:sp>
        <p:nvSpPr>
          <p:cNvPr id="13" name="Text Placeholder 25"/>
          <p:cNvSpPr>
            <a:spLocks noGrp="1"/>
          </p:cNvSpPr>
          <p:nvPr>
            <p:ph type="body" sz="quarter" idx="86" hasCustomPrompt="1"/>
          </p:nvPr>
        </p:nvSpPr>
        <p:spPr>
          <a:xfrm>
            <a:off x="8715376" y="5129106"/>
            <a:ext cx="2638424" cy="309348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4" name="Text Placeholder 25"/>
          <p:cNvSpPr>
            <a:spLocks noGrp="1"/>
          </p:cNvSpPr>
          <p:nvPr>
            <p:ph type="body" sz="quarter" idx="87" hasCustomPrompt="1"/>
          </p:nvPr>
        </p:nvSpPr>
        <p:spPr>
          <a:xfrm>
            <a:off x="8715376" y="5438455"/>
            <a:ext cx="2638424" cy="72692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</a:t>
            </a:r>
          </a:p>
        </p:txBody>
      </p:sp>
      <p:sp>
        <p:nvSpPr>
          <p:cNvPr id="15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6210723" y="1785808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6" name="Text Placeholder 12"/>
          <p:cNvSpPr>
            <a:spLocks noGrp="1" noChangeAspect="1"/>
          </p:cNvSpPr>
          <p:nvPr>
            <p:ph type="body" sz="quarter" idx="88" hasCustomPrompt="1"/>
          </p:nvPr>
        </p:nvSpPr>
        <p:spPr>
          <a:xfrm>
            <a:off x="6210723" y="4124033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7" name="Text Placeholder 12"/>
          <p:cNvSpPr>
            <a:spLocks noGrp="1" noChangeAspect="1"/>
          </p:cNvSpPr>
          <p:nvPr>
            <p:ph type="body" sz="quarter" idx="89" hasCustomPrompt="1"/>
          </p:nvPr>
        </p:nvSpPr>
        <p:spPr>
          <a:xfrm>
            <a:off x="9603344" y="4124033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8" name="Text Placeholder 12"/>
          <p:cNvSpPr>
            <a:spLocks noGrp="1" noChangeAspect="1"/>
          </p:cNvSpPr>
          <p:nvPr>
            <p:ph type="body" sz="quarter" idx="90" hasCustomPrompt="1"/>
          </p:nvPr>
        </p:nvSpPr>
        <p:spPr>
          <a:xfrm>
            <a:off x="9603344" y="1794787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0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23" name="Straight Connector 22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878088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9"/>
          <p:cNvSpPr>
            <a:spLocks noGrp="1"/>
          </p:cNvSpPr>
          <p:nvPr>
            <p:ph type="body" sz="quarter" idx="81" hasCustomPrompt="1"/>
          </p:nvPr>
        </p:nvSpPr>
        <p:spPr>
          <a:xfrm>
            <a:off x="1885950" y="1738884"/>
            <a:ext cx="2506683" cy="2377153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illustration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-122532" y="4116037"/>
            <a:ext cx="12437065" cy="1999253"/>
          </a:xfrm>
          <a:prstGeom prst="rect">
            <a:avLst/>
          </a:prstGeom>
          <a:solidFill>
            <a:schemeClr val="accent4"/>
          </a:solidFill>
          <a:ln w="19050">
            <a:solidFill>
              <a:schemeClr val="accent5"/>
            </a:solidFill>
          </a:ln>
        </p:spPr>
        <p:txBody>
          <a:bodyPr lIns="45718" tIns="45718" rIns="45718" bIns="45718" anchor="ctr"/>
          <a:lstStyle/>
          <a:p>
            <a:pPr algn="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 sz="1200"/>
          </a:p>
        </p:txBody>
      </p:sp>
      <p:sp>
        <p:nvSpPr>
          <p:cNvPr id="8" name="Text Placeholder 29"/>
          <p:cNvSpPr>
            <a:spLocks noGrp="1"/>
          </p:cNvSpPr>
          <p:nvPr>
            <p:ph type="body" sz="quarter" idx="79" hasCustomPrompt="1"/>
          </p:nvPr>
        </p:nvSpPr>
        <p:spPr>
          <a:xfrm>
            <a:off x="6161510" y="2455264"/>
            <a:ext cx="3336395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9" name="Text Placeholder 29"/>
          <p:cNvSpPr>
            <a:spLocks noGrp="1"/>
          </p:cNvSpPr>
          <p:nvPr>
            <p:ph type="body" sz="quarter" idx="80" hasCustomPrompt="1"/>
          </p:nvPr>
        </p:nvSpPr>
        <p:spPr>
          <a:xfrm>
            <a:off x="6161509" y="2744157"/>
            <a:ext cx="3336395" cy="11286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accent4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10" name="Text Placeholder 29"/>
          <p:cNvSpPr>
            <a:spLocks noGrp="1"/>
          </p:cNvSpPr>
          <p:nvPr>
            <p:ph type="body" sz="quarter" idx="82" hasCustomPrompt="1"/>
          </p:nvPr>
        </p:nvSpPr>
        <p:spPr>
          <a:xfrm>
            <a:off x="839789" y="5059251"/>
            <a:ext cx="2506683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</p:txBody>
      </p:sp>
      <p:sp>
        <p:nvSpPr>
          <p:cNvPr id="11" name="Text Placeholder 29"/>
          <p:cNvSpPr>
            <a:spLocks noGrp="1"/>
          </p:cNvSpPr>
          <p:nvPr>
            <p:ph type="body" sz="quarter" idx="83" hasCustomPrompt="1"/>
          </p:nvPr>
        </p:nvSpPr>
        <p:spPr>
          <a:xfrm>
            <a:off x="839788" y="5348144"/>
            <a:ext cx="2506683" cy="61959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12" name="Text Placeholder 29"/>
          <p:cNvSpPr>
            <a:spLocks noGrp="1"/>
          </p:cNvSpPr>
          <p:nvPr>
            <p:ph type="body" sz="quarter" idx="84" hasCustomPrompt="1"/>
          </p:nvPr>
        </p:nvSpPr>
        <p:spPr>
          <a:xfrm>
            <a:off x="3506789" y="5040201"/>
            <a:ext cx="2506683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</p:txBody>
      </p:sp>
      <p:sp>
        <p:nvSpPr>
          <p:cNvPr id="13" name="Text Placeholder 29"/>
          <p:cNvSpPr>
            <a:spLocks noGrp="1"/>
          </p:cNvSpPr>
          <p:nvPr>
            <p:ph type="body" sz="quarter" idx="85" hasCustomPrompt="1"/>
          </p:nvPr>
        </p:nvSpPr>
        <p:spPr>
          <a:xfrm>
            <a:off x="3506788" y="5329094"/>
            <a:ext cx="2506683" cy="61959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14" name="Text Placeholder 29"/>
          <p:cNvSpPr>
            <a:spLocks noGrp="1"/>
          </p:cNvSpPr>
          <p:nvPr>
            <p:ph type="body" sz="quarter" idx="86" hasCustomPrompt="1"/>
          </p:nvPr>
        </p:nvSpPr>
        <p:spPr>
          <a:xfrm>
            <a:off x="6175375" y="5040201"/>
            <a:ext cx="2506683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</p:txBody>
      </p:sp>
      <p:sp>
        <p:nvSpPr>
          <p:cNvPr id="15" name="Text Placeholder 29"/>
          <p:cNvSpPr>
            <a:spLocks noGrp="1"/>
          </p:cNvSpPr>
          <p:nvPr>
            <p:ph type="body" sz="quarter" idx="87" hasCustomPrompt="1"/>
          </p:nvPr>
        </p:nvSpPr>
        <p:spPr>
          <a:xfrm>
            <a:off x="6175374" y="5329094"/>
            <a:ext cx="2506683" cy="61959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16" name="Text Placeholder 29"/>
          <p:cNvSpPr>
            <a:spLocks noGrp="1"/>
          </p:cNvSpPr>
          <p:nvPr>
            <p:ph type="body" sz="quarter" idx="88" hasCustomPrompt="1"/>
          </p:nvPr>
        </p:nvSpPr>
        <p:spPr>
          <a:xfrm>
            <a:off x="8839196" y="5040201"/>
            <a:ext cx="2506683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</p:txBody>
      </p:sp>
      <p:sp>
        <p:nvSpPr>
          <p:cNvPr id="17" name="Text Placeholder 29"/>
          <p:cNvSpPr>
            <a:spLocks noGrp="1"/>
          </p:cNvSpPr>
          <p:nvPr>
            <p:ph type="body" sz="quarter" idx="89" hasCustomPrompt="1"/>
          </p:nvPr>
        </p:nvSpPr>
        <p:spPr>
          <a:xfrm>
            <a:off x="8839195" y="5329094"/>
            <a:ext cx="2506683" cy="61959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18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1736729" y="4248823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9" name="Text Placeholder 12"/>
          <p:cNvSpPr>
            <a:spLocks noGrp="1" noChangeAspect="1"/>
          </p:cNvSpPr>
          <p:nvPr>
            <p:ph type="body" sz="quarter" idx="90" hasCustomPrompt="1"/>
          </p:nvPr>
        </p:nvSpPr>
        <p:spPr>
          <a:xfrm>
            <a:off x="4403729" y="4248823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" name="Text Placeholder 12"/>
          <p:cNvSpPr>
            <a:spLocks noGrp="1" noChangeAspect="1"/>
          </p:cNvSpPr>
          <p:nvPr>
            <p:ph type="body" sz="quarter" idx="91" hasCustomPrompt="1"/>
          </p:nvPr>
        </p:nvSpPr>
        <p:spPr>
          <a:xfrm>
            <a:off x="7066910" y="4248823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1" name="Text Placeholder 12"/>
          <p:cNvSpPr>
            <a:spLocks noGrp="1" noChangeAspect="1"/>
          </p:cNvSpPr>
          <p:nvPr>
            <p:ph type="body" sz="quarter" idx="92" hasCustomPrompt="1"/>
          </p:nvPr>
        </p:nvSpPr>
        <p:spPr>
          <a:xfrm>
            <a:off x="9736136" y="4248823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cxnSp>
        <p:nvCxnSpPr>
          <p:cNvPr id="24" name="Straight Connector 23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355745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6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971550" y="1771650"/>
            <a:ext cx="4086225" cy="21145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4514850"/>
            <a:ext cx="12192000" cy="2343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5837104" y="2259656"/>
            <a:ext cx="5516695" cy="365995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5837104" y="2628900"/>
            <a:ext cx="5516695" cy="9525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43" name="Text Placeholder 25"/>
          <p:cNvSpPr>
            <a:spLocks noGrp="1"/>
          </p:cNvSpPr>
          <p:nvPr>
            <p:ph type="body" sz="quarter" idx="44" hasCustomPrompt="1"/>
          </p:nvPr>
        </p:nvSpPr>
        <p:spPr>
          <a:xfrm>
            <a:off x="1782763" y="5192858"/>
            <a:ext cx="2293937" cy="302475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4" name="Text Placeholder 25"/>
          <p:cNvSpPr>
            <a:spLocks noGrp="1"/>
          </p:cNvSpPr>
          <p:nvPr>
            <p:ph type="body" sz="quarter" idx="45" hasCustomPrompt="1"/>
          </p:nvPr>
        </p:nvSpPr>
        <p:spPr>
          <a:xfrm>
            <a:off x="1782763" y="5501767"/>
            <a:ext cx="2293937" cy="58470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ut. </a:t>
            </a:r>
          </a:p>
        </p:txBody>
      </p:sp>
      <p:sp>
        <p:nvSpPr>
          <p:cNvPr id="49" name="Text Placeholder 25"/>
          <p:cNvSpPr>
            <a:spLocks noGrp="1"/>
          </p:cNvSpPr>
          <p:nvPr>
            <p:ph type="body" sz="quarter" idx="46" hasCustomPrompt="1"/>
          </p:nvPr>
        </p:nvSpPr>
        <p:spPr>
          <a:xfrm>
            <a:off x="5707063" y="5192858"/>
            <a:ext cx="2293937" cy="302475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50" name="Text Placeholder 25"/>
          <p:cNvSpPr>
            <a:spLocks noGrp="1"/>
          </p:cNvSpPr>
          <p:nvPr>
            <p:ph type="body" sz="quarter" idx="47" hasCustomPrompt="1"/>
          </p:nvPr>
        </p:nvSpPr>
        <p:spPr>
          <a:xfrm>
            <a:off x="5707063" y="5501767"/>
            <a:ext cx="2293937" cy="58470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ut. </a:t>
            </a:r>
          </a:p>
        </p:txBody>
      </p:sp>
      <p:sp>
        <p:nvSpPr>
          <p:cNvPr id="51" name="Text Placeholder 25"/>
          <p:cNvSpPr>
            <a:spLocks noGrp="1"/>
          </p:cNvSpPr>
          <p:nvPr>
            <p:ph type="body" sz="quarter" idx="48" hasCustomPrompt="1"/>
          </p:nvPr>
        </p:nvSpPr>
        <p:spPr>
          <a:xfrm>
            <a:off x="9574213" y="5192858"/>
            <a:ext cx="2293937" cy="302475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52" name="Text Placeholder 25"/>
          <p:cNvSpPr>
            <a:spLocks noGrp="1"/>
          </p:cNvSpPr>
          <p:nvPr>
            <p:ph type="body" sz="quarter" idx="49" hasCustomPrompt="1"/>
          </p:nvPr>
        </p:nvSpPr>
        <p:spPr>
          <a:xfrm>
            <a:off x="9574213" y="5501767"/>
            <a:ext cx="2293937" cy="58470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ut. </a:t>
            </a:r>
          </a:p>
        </p:txBody>
      </p:sp>
      <p:sp>
        <p:nvSpPr>
          <p:cNvPr id="53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877404" y="5232062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54" name="Text Placeholder 12"/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4790117" y="5232062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55" name="Text Placeholder 12"/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8665204" y="5225712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56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200" y="1641983"/>
            <a:ext cx="4322439" cy="3176291"/>
          </a:xfrm>
          <a:prstGeom prst="rect">
            <a:avLst/>
          </a:prstGeom>
        </p:spPr>
      </p:pic>
      <p:sp>
        <p:nvSpPr>
          <p:cNvPr id="22" name="Text Placeholder 25"/>
          <p:cNvSpPr>
            <a:spLocks noGrp="1"/>
          </p:cNvSpPr>
          <p:nvPr>
            <p:ph type="body" sz="quarter" idx="76" hasCustomPrompt="1"/>
          </p:nvPr>
        </p:nvSpPr>
        <p:spPr>
          <a:xfrm>
            <a:off x="1852450" y="2536571"/>
            <a:ext cx="2293937" cy="584708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Fill</a:t>
            </a:r>
            <a:r>
              <a:rPr lang="pt-PT"/>
              <a:t> </a:t>
            </a:r>
            <a:r>
              <a:rPr lang="pt-PT" err="1"/>
              <a:t>the</a:t>
            </a:r>
            <a:r>
              <a:rPr lang="pt-PT"/>
              <a:t> </a:t>
            </a:r>
            <a:r>
              <a:rPr lang="pt-PT" err="1"/>
              <a:t>screen</a:t>
            </a:r>
            <a:endParaRPr lang="pt-PT"/>
          </a:p>
        </p:txBody>
      </p:sp>
      <p:cxnSp>
        <p:nvCxnSpPr>
          <p:cNvPr id="24" name="Straight Connector 23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056601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4514850"/>
            <a:ext cx="12192000" cy="2343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2" name="Rounded Rectangle 21"/>
          <p:cNvSpPr/>
          <p:nvPr userDrawn="1"/>
        </p:nvSpPr>
        <p:spPr>
          <a:xfrm>
            <a:off x="917211" y="2010935"/>
            <a:ext cx="2186149" cy="4046965"/>
          </a:xfrm>
          <a:prstGeom prst="roundRect">
            <a:avLst>
              <a:gd name="adj" fmla="val 109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3760654" y="1897499"/>
            <a:ext cx="7593146" cy="365995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3760654" y="2269189"/>
            <a:ext cx="7593146" cy="86453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27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3835498" y="3322869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8" name="Text Placeholder 12"/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5519042" y="3322869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9" name="Text Placeholder 12"/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7202586" y="3322869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0" name="Text Placeholder 12"/>
          <p:cNvSpPr>
            <a:spLocks noGrp="1" noChangeAspect="1"/>
          </p:cNvSpPr>
          <p:nvPr>
            <p:ph type="body" sz="quarter" idx="76" hasCustomPrompt="1"/>
          </p:nvPr>
        </p:nvSpPr>
        <p:spPr>
          <a:xfrm>
            <a:off x="8886130" y="3322869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1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10569673" y="3322869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2" name="Text Placeholder 25"/>
          <p:cNvSpPr>
            <a:spLocks noGrp="1"/>
          </p:cNvSpPr>
          <p:nvPr>
            <p:ph type="body" sz="quarter" idx="78" hasCustomPrompt="1"/>
          </p:nvPr>
        </p:nvSpPr>
        <p:spPr>
          <a:xfrm>
            <a:off x="3571127" y="4194364"/>
            <a:ext cx="1241541" cy="274977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3" name="Text Placeholder 25"/>
          <p:cNvSpPr>
            <a:spLocks noGrp="1"/>
          </p:cNvSpPr>
          <p:nvPr>
            <p:ph type="body" sz="quarter" idx="79" hasCustomPrompt="1"/>
          </p:nvPr>
        </p:nvSpPr>
        <p:spPr>
          <a:xfrm>
            <a:off x="5254671" y="4194364"/>
            <a:ext cx="1241541" cy="274977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80" hasCustomPrompt="1"/>
          </p:nvPr>
        </p:nvSpPr>
        <p:spPr>
          <a:xfrm>
            <a:off x="6938215" y="4194364"/>
            <a:ext cx="1241541" cy="274977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81" hasCustomPrompt="1"/>
          </p:nvPr>
        </p:nvSpPr>
        <p:spPr>
          <a:xfrm>
            <a:off x="8621759" y="4194364"/>
            <a:ext cx="1241541" cy="274977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10305302" y="4194364"/>
            <a:ext cx="1241541" cy="274977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3881009" y="4937398"/>
            <a:ext cx="7593146" cy="86453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4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3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pic>
        <p:nvPicPr>
          <p:cNvPr id="25" name="Picture 32" descr="Picture 32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0B4876"/>
              </a:clrFrom>
              <a:clrTo>
                <a:srgbClr val="0B487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788" y="1897499"/>
            <a:ext cx="2323376" cy="4258280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1354042" y="3747144"/>
            <a:ext cx="1294867" cy="584708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Fill</a:t>
            </a:r>
            <a:r>
              <a:rPr lang="pt-PT"/>
              <a:t> </a:t>
            </a:r>
            <a:r>
              <a:rPr lang="pt-PT" err="1"/>
              <a:t>the</a:t>
            </a:r>
            <a:r>
              <a:rPr lang="pt-PT"/>
              <a:t> </a:t>
            </a:r>
            <a:r>
              <a:rPr lang="pt-PT" err="1"/>
              <a:t>screen</a:t>
            </a:r>
            <a:endParaRPr lang="pt-PT"/>
          </a:p>
        </p:txBody>
      </p:sp>
      <p:cxnSp>
        <p:nvCxnSpPr>
          <p:cNvPr id="26" name="Straight Connector 25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112947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5"/>
          <p:cNvSpPr>
            <a:spLocks noGrp="1"/>
          </p:cNvSpPr>
          <p:nvPr>
            <p:ph type="body" sz="quarter" idx="44" hasCustomPrompt="1"/>
          </p:nvPr>
        </p:nvSpPr>
        <p:spPr>
          <a:xfrm>
            <a:off x="838200" y="3954118"/>
            <a:ext cx="2387391" cy="227254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1097728" y="1881361"/>
            <a:ext cx="1868334" cy="1868334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6"/>
                </a:solidFill>
              </a:defRPr>
            </a:lvl1pPr>
          </a:lstStyle>
          <a:p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4" name="Picture Placeholder 12"/>
          <p:cNvSpPr>
            <a:spLocks noGrp="1" noChangeAspect="1"/>
          </p:cNvSpPr>
          <p:nvPr>
            <p:ph type="pic" sz="quarter" idx="78" hasCustomPrompt="1"/>
          </p:nvPr>
        </p:nvSpPr>
        <p:spPr>
          <a:xfrm>
            <a:off x="9206441" y="1881361"/>
            <a:ext cx="1868334" cy="1868334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accent6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5" name="Picture Placeholder 12"/>
          <p:cNvSpPr>
            <a:spLocks noGrp="1" noChangeAspect="1"/>
          </p:cNvSpPr>
          <p:nvPr>
            <p:ph type="pic" sz="quarter" idx="79" hasCustomPrompt="1"/>
          </p:nvPr>
        </p:nvSpPr>
        <p:spPr>
          <a:xfrm>
            <a:off x="3800632" y="1881361"/>
            <a:ext cx="1868334" cy="1868334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accent6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6" name="Picture Placeholder 12"/>
          <p:cNvSpPr>
            <a:spLocks noGrp="1" noChangeAspect="1"/>
          </p:cNvSpPr>
          <p:nvPr>
            <p:ph type="pic" sz="quarter" idx="80" hasCustomPrompt="1"/>
          </p:nvPr>
        </p:nvSpPr>
        <p:spPr>
          <a:xfrm>
            <a:off x="6503536" y="1881361"/>
            <a:ext cx="1868334" cy="1868334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accent6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7" name="Text Placeholder 25"/>
          <p:cNvSpPr>
            <a:spLocks noGrp="1"/>
          </p:cNvSpPr>
          <p:nvPr>
            <p:ph type="body" sz="quarter" idx="81" hasCustomPrompt="1"/>
          </p:nvPr>
        </p:nvSpPr>
        <p:spPr>
          <a:xfrm>
            <a:off x="838200" y="4199933"/>
            <a:ext cx="2387391" cy="302475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Role</a:t>
            </a:r>
          </a:p>
        </p:txBody>
      </p:sp>
      <p:sp>
        <p:nvSpPr>
          <p:cNvPr id="18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3543300" y="3954118"/>
            <a:ext cx="2387391" cy="227254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19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3543300" y="4199933"/>
            <a:ext cx="2387391" cy="302475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Role</a:t>
            </a:r>
          </a:p>
        </p:txBody>
      </p:sp>
      <p:sp>
        <p:nvSpPr>
          <p:cNvPr id="20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6217786" y="3954118"/>
            <a:ext cx="2387391" cy="227254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21" name="Text Placeholder 25"/>
          <p:cNvSpPr>
            <a:spLocks noGrp="1"/>
          </p:cNvSpPr>
          <p:nvPr>
            <p:ph type="body" sz="quarter" idx="85" hasCustomPrompt="1"/>
          </p:nvPr>
        </p:nvSpPr>
        <p:spPr>
          <a:xfrm>
            <a:off x="6217786" y="4199933"/>
            <a:ext cx="2387391" cy="302475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pt-PT"/>
              <a:t>Role</a:t>
            </a:r>
          </a:p>
        </p:txBody>
      </p:sp>
      <p:sp>
        <p:nvSpPr>
          <p:cNvPr id="22" name="Text Placeholder 25"/>
          <p:cNvSpPr>
            <a:spLocks noGrp="1"/>
          </p:cNvSpPr>
          <p:nvPr>
            <p:ph type="body" sz="quarter" idx="86" hasCustomPrompt="1"/>
          </p:nvPr>
        </p:nvSpPr>
        <p:spPr>
          <a:xfrm>
            <a:off x="8918784" y="3954118"/>
            <a:ext cx="2387391" cy="227254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23" name="Text Placeholder 25"/>
          <p:cNvSpPr>
            <a:spLocks noGrp="1"/>
          </p:cNvSpPr>
          <p:nvPr>
            <p:ph type="body" sz="quarter" idx="87" hasCustomPrompt="1"/>
          </p:nvPr>
        </p:nvSpPr>
        <p:spPr>
          <a:xfrm>
            <a:off x="8918784" y="4199933"/>
            <a:ext cx="2387391" cy="302475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Role</a:t>
            </a:r>
          </a:p>
        </p:txBody>
      </p:sp>
      <p:sp>
        <p:nvSpPr>
          <p:cNvPr id="24" name="Text Placeholder 25"/>
          <p:cNvSpPr>
            <a:spLocks noGrp="1"/>
          </p:cNvSpPr>
          <p:nvPr>
            <p:ph type="body" sz="quarter" idx="88" hasCustomPrompt="1"/>
          </p:nvPr>
        </p:nvSpPr>
        <p:spPr>
          <a:xfrm>
            <a:off x="838200" y="4618679"/>
            <a:ext cx="2387391" cy="1086796"/>
          </a:xfrm>
        </p:spPr>
        <p:txBody>
          <a:bodyPr>
            <a:noAutofit/>
          </a:bodyPr>
          <a:lstStyle>
            <a:lvl1pPr marL="0" indent="0" algn="ctr">
              <a:buNone/>
              <a:defRPr sz="1400" b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</a:t>
            </a:r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89" hasCustomPrompt="1"/>
          </p:nvPr>
        </p:nvSpPr>
        <p:spPr>
          <a:xfrm>
            <a:off x="3531728" y="4618679"/>
            <a:ext cx="2387391" cy="1086796"/>
          </a:xfrm>
        </p:spPr>
        <p:txBody>
          <a:bodyPr>
            <a:noAutofit/>
          </a:bodyPr>
          <a:lstStyle>
            <a:lvl1pPr marL="0" indent="0" algn="ctr">
              <a:buNone/>
              <a:defRPr sz="1400" b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90" hasCustomPrompt="1"/>
          </p:nvPr>
        </p:nvSpPr>
        <p:spPr>
          <a:xfrm>
            <a:off x="6225256" y="4618679"/>
            <a:ext cx="2387391" cy="1086796"/>
          </a:xfrm>
        </p:spPr>
        <p:txBody>
          <a:bodyPr>
            <a:noAutofit/>
          </a:bodyPr>
          <a:lstStyle>
            <a:lvl1pPr marL="0" indent="0" algn="ctr">
              <a:buNone/>
              <a:defRPr sz="1400" b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91" hasCustomPrompt="1"/>
          </p:nvPr>
        </p:nvSpPr>
        <p:spPr>
          <a:xfrm>
            <a:off x="8918783" y="4618679"/>
            <a:ext cx="2387391" cy="1086796"/>
          </a:xfrm>
        </p:spPr>
        <p:txBody>
          <a:bodyPr>
            <a:noAutofit/>
          </a:bodyPr>
          <a:lstStyle>
            <a:lvl1pPr marL="0" indent="0" algn="ctr">
              <a:buNone/>
              <a:defRPr sz="1400" b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</a:t>
            </a:r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30" name="Straight Connector 29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30459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und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969963" y="1843395"/>
            <a:ext cx="2138669" cy="2138669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3581400" y="1843394"/>
            <a:ext cx="2138669" cy="2138669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6192837" y="1843393"/>
            <a:ext cx="2138669" cy="2138669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8804274" y="1843392"/>
            <a:ext cx="2138669" cy="2138669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398387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Contac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et_ready.png" descr="get_ready.png"/>
          <p:cNvPicPr>
            <a:picLocks noChangeAspect="1"/>
          </p:cNvPicPr>
          <p:nvPr userDrawn="1"/>
        </p:nvPicPr>
        <p:blipFill rotWithShape="1">
          <a:blip r:embed="rId2"/>
          <a:srcRect l="2380" t="33810" r="4707" b="10673"/>
          <a:stretch/>
        </p:blipFill>
        <p:spPr>
          <a:xfrm>
            <a:off x="-14514" y="2757714"/>
            <a:ext cx="12221028" cy="410754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9788" y="1341439"/>
            <a:ext cx="9052785" cy="698376"/>
          </a:xfrm>
        </p:spPr>
        <p:txBody>
          <a:bodyPr>
            <a:noAutofit/>
          </a:bodyPr>
          <a:lstStyle>
            <a:lvl1pPr marL="0" indent="0" algn="l">
              <a:buNone/>
              <a:defRPr sz="50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endParaRPr lang="pt-PT"/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22" hasCustomPrompt="1"/>
          </p:nvPr>
        </p:nvSpPr>
        <p:spPr>
          <a:xfrm>
            <a:off x="839789" y="2256285"/>
            <a:ext cx="6869306" cy="1172715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2900" b="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!</a:t>
            </a:r>
          </a:p>
          <a:p>
            <a:pPr lvl="0"/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1074090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Contac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et_ready.png" descr="get_ready.png"/>
          <p:cNvPicPr>
            <a:picLocks noChangeAspect="1"/>
          </p:cNvPicPr>
          <p:nvPr userDrawn="1"/>
        </p:nvPicPr>
        <p:blipFill rotWithShape="1">
          <a:blip r:embed="rId2"/>
          <a:srcRect l="2380" t="33810" r="4707" b="10673"/>
          <a:stretch/>
        </p:blipFill>
        <p:spPr>
          <a:xfrm>
            <a:off x="-29028" y="2795133"/>
            <a:ext cx="12221028" cy="4107544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Rectangle 22"/>
          <p:cNvSpPr/>
          <p:nvPr userDrawn="1"/>
        </p:nvSpPr>
        <p:spPr>
          <a:xfrm>
            <a:off x="956170" y="4348738"/>
            <a:ext cx="1449408" cy="32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8" name="Rectangle 11"/>
          <p:cNvSpPr txBox="1"/>
          <p:nvPr userDrawn="1"/>
        </p:nvSpPr>
        <p:spPr>
          <a:xfrm>
            <a:off x="892928" y="4077558"/>
            <a:ext cx="4407173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88900" tIns="88900" rIns="88900" bIns="88900" anchor="ctr">
            <a:spAutoFit/>
          </a:bodyPr>
          <a:lstStyle>
            <a:lvl1pPr>
              <a:lnSpc>
                <a:spcPct val="105999"/>
              </a:lnSpc>
              <a:defRPr sz="1600" b="1">
                <a:solidFill>
                  <a:srgbClr val="183A66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Drop us a line:</a:t>
            </a:r>
          </a:p>
        </p:txBody>
      </p:sp>
      <p:sp>
        <p:nvSpPr>
          <p:cNvPr id="12" name="Rectangle 6"/>
          <p:cNvSpPr txBox="1"/>
          <p:nvPr userDrawn="1"/>
        </p:nvSpPr>
        <p:spPr>
          <a:xfrm>
            <a:off x="847208" y="849642"/>
            <a:ext cx="4407171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88900" tIns="88900" rIns="88900" bIns="88900" anchor="ctr">
            <a:spAutoFit/>
          </a:bodyPr>
          <a:lstStyle>
            <a:lvl1pPr>
              <a:lnSpc>
                <a:spcPct val="105999"/>
              </a:lnSpc>
              <a:defRPr sz="1600" b="1">
                <a:solidFill>
                  <a:srgbClr val="183A66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Find out more about</a:t>
            </a:r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955748" y="1795016"/>
            <a:ext cx="4692332" cy="31374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22" name="Rectangle 21"/>
          <p:cNvSpPr/>
          <p:nvPr userDrawn="1"/>
        </p:nvSpPr>
        <p:spPr>
          <a:xfrm>
            <a:off x="955748" y="3070145"/>
            <a:ext cx="1392852" cy="32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4" name="Picture Placeholder 12"/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956170" y="4684377"/>
            <a:ext cx="1160088" cy="1160088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78" hasCustomPrompt="1"/>
          </p:nvPr>
        </p:nvSpPr>
        <p:spPr>
          <a:xfrm>
            <a:off x="892928" y="3149815"/>
            <a:ext cx="5043487" cy="309434"/>
          </a:xfrm>
        </p:spPr>
        <p:txBody>
          <a:bodyPr>
            <a:noAutofit/>
          </a:bodyPr>
          <a:lstStyle>
            <a:lvl1pPr marL="0" indent="0">
              <a:buNone/>
              <a:defRPr sz="1600" u="sng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pt-PT" err="1"/>
              <a:t>Add</a:t>
            </a:r>
            <a:r>
              <a:rPr lang="pt-PT"/>
              <a:t> a link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79" hasCustomPrompt="1"/>
          </p:nvPr>
        </p:nvSpPr>
        <p:spPr>
          <a:xfrm>
            <a:off x="2340628" y="4682617"/>
            <a:ext cx="3755372" cy="232484"/>
          </a:xfrm>
        </p:spPr>
        <p:txBody>
          <a:bodyPr>
            <a:noAutofit/>
          </a:bodyPr>
          <a:lstStyle>
            <a:lvl1pPr marL="0" indent="0">
              <a:buNone/>
              <a:defRPr sz="1600" b="1" u="none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28" name="Text Placeholder 25"/>
          <p:cNvSpPr>
            <a:spLocks noGrp="1"/>
          </p:cNvSpPr>
          <p:nvPr>
            <p:ph type="body" sz="quarter" idx="80" hasCustomPrompt="1"/>
          </p:nvPr>
        </p:nvSpPr>
        <p:spPr>
          <a:xfrm>
            <a:off x="2340628" y="4917379"/>
            <a:ext cx="3755372" cy="232484"/>
          </a:xfrm>
        </p:spPr>
        <p:txBody>
          <a:bodyPr>
            <a:noAutofit/>
          </a:bodyPr>
          <a:lstStyle>
            <a:lvl1pPr marL="0" indent="0">
              <a:buNone/>
              <a:defRPr sz="1600" b="0" u="none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Position</a:t>
            </a:r>
            <a:endParaRPr lang="pt-PT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81" hasCustomPrompt="1"/>
          </p:nvPr>
        </p:nvSpPr>
        <p:spPr>
          <a:xfrm>
            <a:off x="2340628" y="5326235"/>
            <a:ext cx="3755372" cy="232484"/>
          </a:xfrm>
        </p:spPr>
        <p:txBody>
          <a:bodyPr>
            <a:noAutofit/>
          </a:bodyPr>
          <a:lstStyle>
            <a:lvl1pPr marL="0" indent="0">
              <a:buNone/>
              <a:defRPr sz="1600" b="0" u="none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E-mail </a:t>
            </a:r>
            <a:r>
              <a:rPr lang="pt-PT" err="1"/>
              <a:t>adress</a:t>
            </a:r>
            <a:endParaRPr lang="pt-PT"/>
          </a:p>
        </p:txBody>
      </p:sp>
      <p:sp>
        <p:nvSpPr>
          <p:cNvPr id="30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2340628" y="5580338"/>
            <a:ext cx="3755372" cy="232484"/>
          </a:xfrm>
        </p:spPr>
        <p:txBody>
          <a:bodyPr>
            <a:noAutofit/>
          </a:bodyPr>
          <a:lstStyle>
            <a:lvl1pPr marL="0" indent="0">
              <a:buNone/>
              <a:defRPr sz="1600" b="0" u="none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Phone</a:t>
            </a:r>
            <a:r>
              <a:rPr lang="pt-PT"/>
              <a:t> </a:t>
            </a:r>
            <a:r>
              <a:rPr lang="pt-PT" err="1"/>
              <a:t>number</a:t>
            </a:r>
            <a:endParaRPr lang="pt-PT"/>
          </a:p>
        </p:txBody>
      </p:sp>
      <p:sp>
        <p:nvSpPr>
          <p:cNvPr id="17" name="Rectangle 8"/>
          <p:cNvSpPr txBox="1"/>
          <p:nvPr userDrawn="1"/>
        </p:nvSpPr>
        <p:spPr>
          <a:xfrm>
            <a:off x="847208" y="2795133"/>
            <a:ext cx="4042801" cy="4368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88900" tIns="88900" rIns="88900" bIns="88900" anchor="ctr">
            <a:spAutoFit/>
          </a:bodyPr>
          <a:lstStyle>
            <a:lvl1pPr>
              <a:lnSpc>
                <a:spcPct val="105999"/>
              </a:lnSpc>
              <a:defRPr sz="1600" b="1">
                <a:solidFill>
                  <a:srgbClr val="183A66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rPr lang="pt-PT" err="1"/>
              <a:t>Click</a:t>
            </a:r>
            <a:r>
              <a:rPr lang="pt-PT" baseline="0"/>
              <a:t> </a:t>
            </a:r>
            <a:r>
              <a:rPr lang="pt-PT" baseline="0" err="1"/>
              <a:t>the</a:t>
            </a:r>
            <a:r>
              <a:rPr lang="pt-PT" baseline="0"/>
              <a:t> link: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6" hasCustomPrompt="1"/>
          </p:nvPr>
        </p:nvSpPr>
        <p:spPr>
          <a:xfrm>
            <a:off x="787854" y="1400559"/>
            <a:ext cx="5043487" cy="501867"/>
          </a:xfrm>
        </p:spPr>
        <p:txBody>
          <a:bodyPr>
            <a:noAutofit/>
          </a:bodyPr>
          <a:lstStyle>
            <a:lvl1pPr marL="0" indent="0">
              <a:buNone/>
              <a:defRPr sz="36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The</a:t>
            </a:r>
            <a:r>
              <a:rPr lang="pt-PT"/>
              <a:t> </a:t>
            </a:r>
            <a:r>
              <a:rPr lang="pt-PT" err="1"/>
              <a:t>topic’s</a:t>
            </a:r>
            <a:r>
              <a:rPr lang="pt-PT"/>
              <a:t> </a:t>
            </a:r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5403881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1" y="8"/>
            <a:ext cx="12192000" cy="10781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765"/>
          </a:p>
        </p:txBody>
      </p:sp>
      <p:sp>
        <p:nvSpPr>
          <p:cNvPr id="5" name="Rectangle 4"/>
          <p:cNvSpPr/>
          <p:nvPr userDrawn="1"/>
        </p:nvSpPr>
        <p:spPr>
          <a:xfrm>
            <a:off x="1" y="1078181"/>
            <a:ext cx="12192000" cy="5779828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765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8" y="258047"/>
            <a:ext cx="1659792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60" y="1992581"/>
            <a:ext cx="10065224" cy="2149524"/>
          </a:xfrm>
        </p:spPr>
        <p:txBody>
          <a:bodyPr wrap="none" anchor="t">
            <a:noAutofit/>
          </a:bodyPr>
          <a:lstStyle>
            <a:lvl1pPr algn="l">
              <a:defRPr sz="5883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2" y="1978928"/>
            <a:ext cx="0" cy="4879076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74" y="6619167"/>
            <a:ext cx="707408" cy="240595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765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64" y="4418053"/>
            <a:ext cx="10065224" cy="897753"/>
          </a:xfrm>
        </p:spPr>
        <p:txBody>
          <a:bodyPr>
            <a:noAutofit/>
          </a:bodyPr>
          <a:lstStyle>
            <a:lvl1pPr marL="0" indent="0" algn="l">
              <a:buNone/>
              <a:defRPr sz="2745" i="0">
                <a:solidFill>
                  <a:schemeClr val="accent5"/>
                </a:solidFill>
              </a:defRPr>
            </a:lvl1pPr>
            <a:lvl2pPr marL="448285" indent="0" algn="ctr">
              <a:buNone/>
              <a:defRPr sz="1961"/>
            </a:lvl2pPr>
            <a:lvl3pPr marL="896569" indent="0" algn="ctr">
              <a:buNone/>
              <a:defRPr sz="1765"/>
            </a:lvl3pPr>
            <a:lvl4pPr marL="1344854" indent="0" algn="ctr">
              <a:buNone/>
              <a:defRPr sz="1569"/>
            </a:lvl4pPr>
            <a:lvl5pPr marL="1793138" indent="0" algn="ctr">
              <a:buNone/>
              <a:defRPr sz="1569"/>
            </a:lvl5pPr>
            <a:lvl6pPr marL="2241423" indent="0" algn="ctr">
              <a:buNone/>
              <a:defRPr sz="1569"/>
            </a:lvl6pPr>
            <a:lvl7pPr marL="2689708" indent="0" algn="ctr">
              <a:buNone/>
              <a:defRPr sz="1569"/>
            </a:lvl7pPr>
            <a:lvl8pPr marL="3137992" indent="0" algn="ctr">
              <a:buNone/>
              <a:defRPr sz="1569"/>
            </a:lvl8pPr>
            <a:lvl9pPr marL="3586277" indent="0" algn="ctr">
              <a:buNone/>
              <a:defRPr sz="1569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20" y="5557908"/>
            <a:ext cx="5040315" cy="528999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2157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9266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pos="2442">
          <p15:clr>
            <a:srgbClr val="FBAE40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850294"/>
            <a:ext cx="12192000" cy="501834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1" y="8"/>
            <a:ext cx="12192000" cy="10781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765"/>
          </a:p>
        </p:txBody>
      </p:sp>
      <p:sp>
        <p:nvSpPr>
          <p:cNvPr id="5" name="Rectangle 4"/>
          <p:cNvSpPr/>
          <p:nvPr userDrawn="1"/>
        </p:nvSpPr>
        <p:spPr>
          <a:xfrm>
            <a:off x="1" y="1078177"/>
            <a:ext cx="12192000" cy="2890801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765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8" y="258047"/>
            <a:ext cx="1659792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60" y="1992582"/>
            <a:ext cx="10065224" cy="872649"/>
          </a:xfrm>
        </p:spPr>
        <p:txBody>
          <a:bodyPr anchor="t">
            <a:normAutofit/>
          </a:bodyPr>
          <a:lstStyle>
            <a:lvl1pPr algn="l">
              <a:defRPr sz="5883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2" y="1978928"/>
            <a:ext cx="0" cy="4879076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74" y="6619167"/>
            <a:ext cx="707408" cy="240595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765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64" y="3067476"/>
            <a:ext cx="10065224" cy="897753"/>
          </a:xfrm>
        </p:spPr>
        <p:txBody>
          <a:bodyPr>
            <a:noAutofit/>
          </a:bodyPr>
          <a:lstStyle>
            <a:lvl1pPr marL="0" indent="0" algn="l">
              <a:buNone/>
              <a:defRPr sz="2745" i="0">
                <a:solidFill>
                  <a:schemeClr val="accent5"/>
                </a:solidFill>
              </a:defRPr>
            </a:lvl1pPr>
            <a:lvl2pPr marL="448285" indent="0" algn="ctr">
              <a:buNone/>
              <a:defRPr sz="1961"/>
            </a:lvl2pPr>
            <a:lvl3pPr marL="896569" indent="0" algn="ctr">
              <a:buNone/>
              <a:defRPr sz="1765"/>
            </a:lvl3pPr>
            <a:lvl4pPr marL="1344854" indent="0" algn="ctr">
              <a:buNone/>
              <a:defRPr sz="1569"/>
            </a:lvl4pPr>
            <a:lvl5pPr marL="1793138" indent="0" algn="ctr">
              <a:buNone/>
              <a:defRPr sz="1569"/>
            </a:lvl5pPr>
            <a:lvl6pPr marL="2241423" indent="0" algn="ctr">
              <a:buNone/>
              <a:defRPr sz="1569"/>
            </a:lvl6pPr>
            <a:lvl7pPr marL="2689708" indent="0" algn="ctr">
              <a:buNone/>
              <a:defRPr sz="1569"/>
            </a:lvl7pPr>
            <a:lvl8pPr marL="3137992" indent="0" algn="ctr">
              <a:buNone/>
              <a:defRPr sz="1569"/>
            </a:lvl8pPr>
            <a:lvl9pPr marL="3586277" indent="0" algn="ctr">
              <a:buNone/>
              <a:defRPr sz="1569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20" y="5783539"/>
            <a:ext cx="5040315" cy="528999"/>
          </a:xfrm>
        </p:spPr>
        <p:txBody>
          <a:bodyPr anchor="b" anchorCtr="0">
            <a:noAutofit/>
          </a:bodyPr>
          <a:lstStyle>
            <a:lvl1pPr marL="0" indent="0" algn="r">
              <a:buFontTx/>
              <a:buNone/>
              <a:defRPr sz="2157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68986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pos="2442">
          <p15:clr>
            <a:srgbClr val="FBAE40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802228"/>
            <a:ext cx="12192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5293" y="1078176"/>
            <a:ext cx="12197348" cy="5783241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765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1" y="8"/>
            <a:ext cx="12192000" cy="10781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765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60" y="1992581"/>
            <a:ext cx="10065224" cy="2149524"/>
          </a:xfrm>
        </p:spPr>
        <p:txBody>
          <a:bodyPr wrap="none" anchor="t">
            <a:noAutofit/>
          </a:bodyPr>
          <a:lstStyle>
            <a:lvl1pPr algn="l">
              <a:defRPr sz="5883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2" y="1978928"/>
            <a:ext cx="0" cy="4879076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74" y="6619167"/>
            <a:ext cx="707408" cy="240595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765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071364" y="4418053"/>
            <a:ext cx="10065224" cy="897753"/>
          </a:xfrm>
        </p:spPr>
        <p:txBody>
          <a:bodyPr wrap="none">
            <a:noAutofit/>
          </a:bodyPr>
          <a:lstStyle>
            <a:lvl1pPr marL="0" indent="0" algn="l">
              <a:buNone/>
              <a:defRPr sz="2745" i="0">
                <a:solidFill>
                  <a:schemeClr val="accent5"/>
                </a:solidFill>
              </a:defRPr>
            </a:lvl1pPr>
            <a:lvl2pPr marL="448285" indent="0" algn="ctr">
              <a:buNone/>
              <a:defRPr sz="1961"/>
            </a:lvl2pPr>
            <a:lvl3pPr marL="896569" indent="0" algn="ctr">
              <a:buNone/>
              <a:defRPr sz="1765"/>
            </a:lvl3pPr>
            <a:lvl4pPr marL="1344854" indent="0" algn="ctr">
              <a:buNone/>
              <a:defRPr sz="1569"/>
            </a:lvl4pPr>
            <a:lvl5pPr marL="1793138" indent="0" algn="ctr">
              <a:buNone/>
              <a:defRPr sz="1569"/>
            </a:lvl5pPr>
            <a:lvl6pPr marL="2241423" indent="0" algn="ctr">
              <a:buNone/>
              <a:defRPr sz="1569"/>
            </a:lvl6pPr>
            <a:lvl7pPr marL="2689708" indent="0" algn="ctr">
              <a:buNone/>
              <a:defRPr sz="1569"/>
            </a:lvl7pPr>
            <a:lvl8pPr marL="3137992" indent="0" algn="ctr">
              <a:buNone/>
              <a:defRPr sz="1569"/>
            </a:lvl8pPr>
            <a:lvl9pPr marL="3586277" indent="0" algn="ctr">
              <a:buNone/>
              <a:defRPr sz="1569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8" y="258047"/>
            <a:ext cx="1659792" cy="1152460"/>
          </a:xfrm>
          <a:prstGeom prst="rect">
            <a:avLst/>
          </a:prstGeom>
        </p:spPr>
      </p:pic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20" y="5557908"/>
            <a:ext cx="5040315" cy="528999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2157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38800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pos="2442">
          <p15:clr>
            <a:srgbClr val="FBAE40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765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0208" y="1122371"/>
            <a:ext cx="10676038" cy="2387598"/>
          </a:xfrm>
        </p:spPr>
        <p:txBody>
          <a:bodyPr anchor="b">
            <a:noAutofit/>
          </a:bodyPr>
          <a:lstStyle>
            <a:lvl1pPr algn="l">
              <a:defRPr sz="5883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0208" y="3602042"/>
            <a:ext cx="10676038" cy="1655762"/>
          </a:xfrm>
        </p:spPr>
        <p:txBody>
          <a:bodyPr>
            <a:noAutofit/>
          </a:bodyPr>
          <a:lstStyle>
            <a:lvl1pPr marL="0" indent="0" algn="l">
              <a:buNone/>
              <a:defRPr sz="2353">
                <a:solidFill>
                  <a:schemeClr val="bg1"/>
                </a:solidFill>
              </a:defRPr>
            </a:lvl1pPr>
            <a:lvl2pPr marL="448285" indent="0" algn="ctr">
              <a:buNone/>
              <a:defRPr sz="1961"/>
            </a:lvl2pPr>
            <a:lvl3pPr marL="896569" indent="0" algn="ctr">
              <a:buNone/>
              <a:defRPr sz="1765"/>
            </a:lvl3pPr>
            <a:lvl4pPr marL="1344854" indent="0" algn="ctr">
              <a:buNone/>
              <a:defRPr sz="1569"/>
            </a:lvl4pPr>
            <a:lvl5pPr marL="1793138" indent="0" algn="ctr">
              <a:buNone/>
              <a:defRPr sz="1569"/>
            </a:lvl5pPr>
            <a:lvl6pPr marL="2241423" indent="0" algn="ctr">
              <a:buNone/>
              <a:defRPr sz="1569"/>
            </a:lvl6pPr>
            <a:lvl7pPr marL="2689708" indent="0" algn="ctr">
              <a:buNone/>
              <a:defRPr sz="1569"/>
            </a:lvl7pPr>
            <a:lvl8pPr marL="3137992" indent="0" algn="ctr">
              <a:buNone/>
              <a:defRPr sz="1569"/>
            </a:lvl8pPr>
            <a:lvl9pPr marL="3586277" indent="0" algn="ctr">
              <a:buNone/>
              <a:defRPr sz="1569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2" y="5"/>
            <a:ext cx="0" cy="3295936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7732" y="6045269"/>
            <a:ext cx="1718510" cy="4511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75DF936-BA40-4581-9501-BD75A49C4E4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1968" y="6191385"/>
            <a:ext cx="260458" cy="36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7912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765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60" y="6045871"/>
            <a:ext cx="1716199" cy="450545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6" y="1122371"/>
            <a:ext cx="10156297" cy="2387598"/>
          </a:xfrm>
        </p:spPr>
        <p:txBody>
          <a:bodyPr anchor="b">
            <a:noAutofit/>
          </a:bodyPr>
          <a:lstStyle>
            <a:lvl1pPr algn="l">
              <a:defRPr sz="5883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2" y="5"/>
            <a:ext cx="0" cy="3295936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1070197" y="3602042"/>
            <a:ext cx="10156297" cy="1655762"/>
          </a:xfrm>
        </p:spPr>
        <p:txBody>
          <a:bodyPr>
            <a:noAutofit/>
          </a:bodyPr>
          <a:lstStyle>
            <a:lvl1pPr marL="0" indent="0" algn="l">
              <a:buNone/>
              <a:defRPr sz="2353">
                <a:solidFill>
                  <a:schemeClr val="tx1"/>
                </a:solidFill>
              </a:defRPr>
            </a:lvl1pPr>
            <a:lvl2pPr marL="448285" indent="0" algn="ctr">
              <a:buNone/>
              <a:defRPr sz="1961"/>
            </a:lvl2pPr>
            <a:lvl3pPr marL="896569" indent="0" algn="ctr">
              <a:buNone/>
              <a:defRPr sz="1765"/>
            </a:lvl3pPr>
            <a:lvl4pPr marL="1344854" indent="0" algn="ctr">
              <a:buNone/>
              <a:defRPr sz="1569"/>
            </a:lvl4pPr>
            <a:lvl5pPr marL="1793138" indent="0" algn="ctr">
              <a:buNone/>
              <a:defRPr sz="1569"/>
            </a:lvl5pPr>
            <a:lvl6pPr marL="2241423" indent="0" algn="ctr">
              <a:buNone/>
              <a:defRPr sz="1569"/>
            </a:lvl6pPr>
            <a:lvl7pPr marL="2689708" indent="0" algn="ctr">
              <a:buNone/>
              <a:defRPr sz="1569"/>
            </a:lvl7pPr>
            <a:lvl8pPr marL="3137992" indent="0" algn="ctr">
              <a:buNone/>
              <a:defRPr sz="1569"/>
            </a:lvl8pPr>
            <a:lvl9pPr marL="3586277" indent="0" algn="ctr">
              <a:buNone/>
              <a:defRPr sz="1569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997356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ground&#10;&#10;Description automatically generated">
            <a:extLst>
              <a:ext uri="{FF2B5EF4-FFF2-40B4-BE49-F238E27FC236}">
                <a16:creationId xmlns:a16="http://schemas.microsoft.com/office/drawing/2014/main" id="{FDFEC634-2D7B-22CA-B782-A9C3B857CA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1154B2-21A1-ACC4-57A7-D46F2D44F205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gradFill>
            <a:gsLst>
              <a:gs pos="30000">
                <a:srgbClr val="510DCD">
                  <a:alpha val="72513"/>
                </a:srgbClr>
              </a:gs>
              <a:gs pos="100000">
                <a:srgbClr val="1E094A">
                  <a:alpha val="70121"/>
                </a:srgbClr>
              </a:gs>
            </a:gsLst>
            <a:path path="circle">
              <a:fillToRect l="100000" t="100000"/>
            </a:path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sz="1765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201" y="5"/>
            <a:ext cx="3" cy="1276357"/>
          </a:xfrm>
          <a:prstGeom prst="line">
            <a:avLst/>
          </a:prstGeom>
          <a:ln w="28575">
            <a:solidFill>
              <a:srgbClr val="FFEB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8B6DB422-EA71-2E33-70EE-DA011ED4C83E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510DCD">
                  <a:alpha val="0"/>
                </a:srgbClr>
              </a:gs>
              <a:gs pos="100000">
                <a:srgbClr val="24065D"/>
              </a:gs>
            </a:gsLst>
            <a:lin ang="1800000" scaled="0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sz="1765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12197CD-D19E-8659-212C-C12B9AFD8EC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60" y="6045997"/>
            <a:ext cx="1715734" cy="450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37046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30"/>
            <a:ext cx="10905700" cy="3881905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1765"/>
              </a:spcAft>
              <a:defRPr/>
            </a:lvl1pPr>
            <a:lvl2pPr>
              <a:spcAft>
                <a:spcPts val="1765"/>
              </a:spcAft>
              <a:defRPr/>
            </a:lvl2pPr>
            <a:lvl3pPr>
              <a:spcAft>
                <a:spcPts val="1765"/>
              </a:spcAft>
              <a:defRPr/>
            </a:lvl3pPr>
            <a:lvl4pPr>
              <a:spcAft>
                <a:spcPts val="1765"/>
              </a:spcAft>
              <a:defRPr/>
            </a:lvl4pPr>
            <a:lvl5pPr>
              <a:spcAft>
                <a:spcPts val="1765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201" y="5"/>
            <a:ext cx="3" cy="1276357"/>
          </a:xfrm>
          <a:prstGeom prst="line">
            <a:avLst/>
          </a:prstGeom>
          <a:ln w="28575">
            <a:solidFill>
              <a:srgbClr val="FFEB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3" y="482867"/>
            <a:ext cx="10515601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85A623E-4B02-CD3A-348B-C653F3D4BC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60" y="6045997"/>
            <a:ext cx="1715734" cy="450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73298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gradFill>
          <a:gsLst>
            <a:gs pos="0">
              <a:srgbClr val="F0EDE8"/>
            </a:gs>
            <a:gs pos="100000">
              <a:srgbClr val="EDEDED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purple, violet, lilac, magenta&#10;&#10;Description automatically generated">
            <a:extLst>
              <a:ext uri="{FF2B5EF4-FFF2-40B4-BE49-F238E27FC236}">
                <a16:creationId xmlns:a16="http://schemas.microsoft.com/office/drawing/2014/main" id="{D07D5E1E-EA68-9319-5D38-229422BDB7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3" b="17145"/>
          <a:stretch/>
        </p:blipFill>
        <p:spPr>
          <a:xfrm>
            <a:off x="6" y="1718018"/>
            <a:ext cx="6571322" cy="51518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F9195A-A48F-E80F-43E0-A5042FEB50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9246" y="6057284"/>
            <a:ext cx="2979374" cy="450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3680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59635" y="-59635"/>
            <a:ext cx="6155635" cy="6983896"/>
          </a:xfrm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3214048" y="1992573"/>
            <a:ext cx="8550322" cy="3616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9447" y="743802"/>
            <a:ext cx="544923" cy="54492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0710" y="1992572"/>
            <a:ext cx="7103660" cy="3616657"/>
          </a:xfrm>
          <a:solidFill>
            <a:schemeClr val="bg1"/>
          </a:solidFill>
        </p:spPr>
        <p:txBody>
          <a:bodyPr lIns="360000" tIns="360000" rIns="360000" bIns="360000" anchor="ctr" anchorCtr="0">
            <a:noAutofit/>
          </a:bodyPr>
          <a:lstStyle>
            <a:lvl1pPr marL="0" indent="0">
              <a:buFontTx/>
              <a:buNone/>
              <a:defRPr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4062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gradFill flip="none" rotWithShape="1">
          <a:gsLst>
            <a:gs pos="0">
              <a:srgbClr val="CCCED6"/>
            </a:gs>
            <a:gs pos="100000">
              <a:srgbClr val="F0EDE8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A51A94C-7298-27B4-A4B9-D14EC7A249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9246" y="6057284"/>
            <a:ext cx="2979374" cy="450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97409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gradFill flip="none" rotWithShape="1">
          <a:gsLst>
            <a:gs pos="0">
              <a:srgbClr val="EDEDED"/>
            </a:gs>
            <a:gs pos="100000">
              <a:srgbClr val="F0EDE8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695367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gradFill>
          <a:gsLst>
            <a:gs pos="30000">
              <a:srgbClr val="510DCD"/>
            </a:gs>
            <a:gs pos="100000">
              <a:srgbClr val="1E09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EE4A0E7-BEC2-C873-2C2F-FD9C95E329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9246" y="6057284"/>
            <a:ext cx="2979374" cy="450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87476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gradFill>
          <a:gsLst>
            <a:gs pos="30000">
              <a:srgbClr val="510DCD"/>
            </a:gs>
            <a:gs pos="100000">
              <a:srgbClr val="1E09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EE4A0E7-BEC2-C873-2C2F-FD9C95E329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60" y="6045997"/>
            <a:ext cx="1715734" cy="450422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C8A25B3-39EA-2F15-2B4F-96DDDBCEBC5C}"/>
              </a:ext>
            </a:extLst>
          </p:cNvPr>
          <p:cNvCxnSpPr/>
          <p:nvPr userDrawn="1"/>
        </p:nvCxnSpPr>
        <p:spPr>
          <a:xfrm flipH="1">
            <a:off x="838201" y="5"/>
            <a:ext cx="3" cy="1276357"/>
          </a:xfrm>
          <a:prstGeom prst="line">
            <a:avLst/>
          </a:prstGeom>
          <a:ln w="28575">
            <a:solidFill>
              <a:srgbClr val="FFEB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545441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33"/>
            <a:ext cx="5328001" cy="3906436"/>
          </a:xfrm>
        </p:spPr>
        <p:txBody>
          <a:bodyPr>
            <a:noAutofit/>
          </a:bodyPr>
          <a:lstStyle>
            <a:lvl1pPr>
              <a:spcAft>
                <a:spcPts val="1765"/>
              </a:spcAft>
              <a:defRPr/>
            </a:lvl1pPr>
            <a:lvl2pPr>
              <a:spcAft>
                <a:spcPts val="1765"/>
              </a:spcAft>
              <a:defRPr/>
            </a:lvl2pPr>
            <a:lvl3pPr>
              <a:spcAft>
                <a:spcPts val="1765"/>
              </a:spcAft>
              <a:defRPr/>
            </a:lvl3pPr>
            <a:lvl4pPr>
              <a:spcAft>
                <a:spcPts val="1765"/>
              </a:spcAft>
              <a:defRPr/>
            </a:lvl4pPr>
            <a:lvl5pPr>
              <a:spcAft>
                <a:spcPts val="1765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4" y="1825633"/>
            <a:ext cx="5328001" cy="3906436"/>
          </a:xfrm>
          <a:noFill/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838201" y="5"/>
            <a:ext cx="3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970723" y="482867"/>
            <a:ext cx="10515601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BC04E2B-C0C0-4F47-B780-51A265711A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831" y="6193349"/>
            <a:ext cx="249974" cy="36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62921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33"/>
            <a:ext cx="5328001" cy="3906436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4" y="1825633"/>
            <a:ext cx="5328001" cy="3906436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838201" y="5"/>
            <a:ext cx="3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970723" y="482867"/>
            <a:ext cx="10515601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C67798-8100-4DCD-842D-B00C8CDEAD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831" y="6193349"/>
            <a:ext cx="249974" cy="36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811348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7" y="1825635"/>
            <a:ext cx="3358489" cy="3763133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604980" y="1825634"/>
            <a:ext cx="3358489" cy="3763133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8371769" y="1825634"/>
            <a:ext cx="3358489" cy="3763133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201" y="5"/>
            <a:ext cx="3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3" y="482867"/>
            <a:ext cx="10515601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C43EBD2-1138-4610-BAD0-1D41043F46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831" y="6193349"/>
            <a:ext cx="249974" cy="36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92572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06" y="1681165"/>
            <a:ext cx="5157787" cy="823913"/>
          </a:xfrm>
        </p:spPr>
        <p:txBody>
          <a:bodyPr wrap="square" anchor="b">
            <a:noAutofit/>
          </a:bodyPr>
          <a:lstStyle>
            <a:lvl1pPr marL="0" indent="0">
              <a:buNone/>
              <a:defRPr sz="2745" b="1">
                <a:solidFill>
                  <a:schemeClr val="tx2"/>
                </a:solidFill>
              </a:defRPr>
            </a:lvl1pPr>
            <a:lvl2pPr marL="448285" indent="0">
              <a:buNone/>
              <a:defRPr sz="1961" b="1"/>
            </a:lvl2pPr>
            <a:lvl3pPr marL="896569" indent="0">
              <a:buNone/>
              <a:defRPr sz="1765" b="1"/>
            </a:lvl3pPr>
            <a:lvl4pPr marL="1344854" indent="0">
              <a:buNone/>
              <a:defRPr sz="1569" b="1"/>
            </a:lvl4pPr>
            <a:lvl5pPr marL="1793138" indent="0">
              <a:buNone/>
              <a:defRPr sz="1569" b="1"/>
            </a:lvl5pPr>
            <a:lvl6pPr marL="2241423" indent="0">
              <a:buNone/>
              <a:defRPr sz="1569" b="1"/>
            </a:lvl6pPr>
            <a:lvl7pPr marL="2689708" indent="0">
              <a:buNone/>
              <a:defRPr sz="1569" b="1"/>
            </a:lvl7pPr>
            <a:lvl8pPr marL="3137992" indent="0">
              <a:buNone/>
              <a:defRPr sz="1569" b="1"/>
            </a:lvl8pPr>
            <a:lvl9pPr marL="3586277" indent="0">
              <a:buNone/>
              <a:defRPr sz="1569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06" y="2505088"/>
            <a:ext cx="5157787" cy="3097331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17" y="1681165"/>
            <a:ext cx="5183188" cy="823913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745" b="1">
                <a:solidFill>
                  <a:schemeClr val="tx2"/>
                </a:solidFill>
              </a:defRPr>
            </a:lvl1pPr>
            <a:lvl2pPr marL="448285" indent="0">
              <a:buNone/>
              <a:defRPr sz="1961" b="1"/>
            </a:lvl2pPr>
            <a:lvl3pPr marL="896569" indent="0">
              <a:buNone/>
              <a:defRPr sz="1765" b="1"/>
            </a:lvl3pPr>
            <a:lvl4pPr marL="1344854" indent="0">
              <a:buNone/>
              <a:defRPr sz="1569" b="1"/>
            </a:lvl4pPr>
            <a:lvl5pPr marL="1793138" indent="0">
              <a:buNone/>
              <a:defRPr sz="1569" b="1"/>
            </a:lvl5pPr>
            <a:lvl6pPr marL="2241423" indent="0">
              <a:buNone/>
              <a:defRPr sz="1569" b="1"/>
            </a:lvl6pPr>
            <a:lvl7pPr marL="2689708" indent="0">
              <a:buNone/>
              <a:defRPr sz="1569" b="1"/>
            </a:lvl7pPr>
            <a:lvl8pPr marL="3137992" indent="0">
              <a:buNone/>
              <a:defRPr sz="1569" b="1"/>
            </a:lvl8pPr>
            <a:lvl9pPr marL="3586277" indent="0">
              <a:buNone/>
              <a:defRPr sz="1569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17" y="2505088"/>
            <a:ext cx="5183188" cy="3097331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201" y="5"/>
            <a:ext cx="3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3" y="482867"/>
            <a:ext cx="10515601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7503DAB-1D40-4B12-AE2C-8585CCE324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831" y="6193349"/>
            <a:ext cx="249974" cy="36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398450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(half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7079" y="1825635"/>
            <a:ext cx="4926840" cy="3769956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6817059" y="482867"/>
            <a:ext cx="4669267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46380" y="-46378"/>
            <a:ext cx="6142381" cy="6964018"/>
          </a:xfrm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8032A0B-D16A-4B31-94CD-D331F6DD8D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831" y="6193349"/>
            <a:ext cx="249974" cy="36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6623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pos="2442">
          <p15:clr>
            <a:srgbClr val="FBAE40"/>
          </p15:clr>
        </p15:guide>
      </p15:sldGuideLst>
    </p:ext>
  </p:extLs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gall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/>
          <p:cNvCxnSpPr/>
          <p:nvPr userDrawn="1"/>
        </p:nvCxnSpPr>
        <p:spPr>
          <a:xfrm flipH="1">
            <a:off x="838201" y="5"/>
            <a:ext cx="3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838215" y="1748088"/>
            <a:ext cx="1896290" cy="1896289"/>
          </a:xfrm>
        </p:spPr>
        <p:txBody>
          <a:bodyPr/>
          <a:lstStyle/>
          <a:p>
            <a:endParaRPr lang="en-GB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993047" y="1748088"/>
            <a:ext cx="1896290" cy="1896289"/>
          </a:xfrm>
        </p:spPr>
        <p:txBody>
          <a:bodyPr/>
          <a:lstStyle/>
          <a:p>
            <a:endParaRPr lang="en-GB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5147861" y="1748088"/>
            <a:ext cx="1896290" cy="1896289"/>
          </a:xfrm>
        </p:spPr>
        <p:txBody>
          <a:bodyPr/>
          <a:lstStyle/>
          <a:p>
            <a:endParaRPr lang="en-GB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7302699" y="1748088"/>
            <a:ext cx="1896290" cy="1896289"/>
          </a:xfrm>
        </p:spPr>
        <p:txBody>
          <a:bodyPr/>
          <a:lstStyle/>
          <a:p>
            <a:endParaRPr lang="en-GB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9457529" y="1748088"/>
            <a:ext cx="1896290" cy="1896289"/>
          </a:xfrm>
        </p:spPr>
        <p:txBody>
          <a:bodyPr/>
          <a:lstStyle/>
          <a:p>
            <a:endParaRPr lang="en-GB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838215" y="3934121"/>
            <a:ext cx="1896290" cy="1896289"/>
          </a:xfrm>
        </p:spPr>
        <p:txBody>
          <a:bodyPr/>
          <a:lstStyle/>
          <a:p>
            <a:endParaRPr lang="en-GB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2993047" y="3934121"/>
            <a:ext cx="1896290" cy="1896289"/>
          </a:xfrm>
        </p:spPr>
        <p:txBody>
          <a:bodyPr/>
          <a:lstStyle/>
          <a:p>
            <a:endParaRPr lang="en-GB"/>
          </a:p>
        </p:txBody>
      </p:sp>
      <p:sp>
        <p:nvSpPr>
          <p:cNvPr id="13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147861" y="3934120"/>
            <a:ext cx="1896290" cy="1896289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7302699" y="3934119"/>
            <a:ext cx="1896290" cy="1896289"/>
          </a:xfrm>
        </p:spPr>
        <p:txBody>
          <a:bodyPr/>
          <a:lstStyle/>
          <a:p>
            <a:endParaRPr lang="en-GB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457529" y="3934119"/>
            <a:ext cx="1896290" cy="1896289"/>
          </a:xfrm>
        </p:spPr>
        <p:txBody>
          <a:bodyPr/>
          <a:lstStyle/>
          <a:p>
            <a:endParaRPr lang="en-GB"/>
          </a:p>
        </p:txBody>
      </p:sp>
      <p:sp>
        <p:nvSpPr>
          <p:cNvPr id="16" name="Title Placeholder 1"/>
          <p:cNvSpPr>
            <a:spLocks noGrp="1"/>
          </p:cNvSpPr>
          <p:nvPr>
            <p:ph type="title"/>
          </p:nvPr>
        </p:nvSpPr>
        <p:spPr>
          <a:xfrm>
            <a:off x="970723" y="482867"/>
            <a:ext cx="10515601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9308F75-D9D3-4DA1-A31A-8A2AB28199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831" y="6193349"/>
            <a:ext cx="249974" cy="36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1115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430153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9478639" y="1913427"/>
            <a:ext cx="1875180" cy="2434308"/>
          </a:xfrm>
          <a:solidFill>
            <a:schemeClr val="bg2"/>
          </a:solidFill>
          <a:ln w="28575">
            <a:solidFill>
              <a:schemeClr val="bg1"/>
            </a:solidFill>
          </a:ln>
        </p:spPr>
        <p:txBody>
          <a:bodyPr/>
          <a:lstStyle/>
          <a:p>
            <a:endParaRPr lang="en-GB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7051419" y="2898481"/>
            <a:ext cx="2307282" cy="2307287"/>
          </a:xfrm>
          <a:solidFill>
            <a:schemeClr val="bg2"/>
          </a:solidFill>
          <a:ln w="28575">
            <a:solidFill>
              <a:schemeClr val="bg1"/>
            </a:solidFill>
          </a:ln>
        </p:spPr>
        <p:txBody>
          <a:bodyPr/>
          <a:lstStyle/>
          <a:p>
            <a:endParaRPr lang="en-GB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4081990" y="1913422"/>
            <a:ext cx="3185512" cy="2184033"/>
          </a:xfrm>
          <a:solidFill>
            <a:schemeClr val="bg2"/>
          </a:solidFill>
          <a:ln w="28575">
            <a:solidFill>
              <a:schemeClr val="bg1"/>
            </a:solidFill>
          </a:ln>
        </p:spPr>
        <p:txBody>
          <a:bodyPr/>
          <a:lstStyle/>
          <a:p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/>
          <p:cNvCxnSpPr/>
          <p:nvPr userDrawn="1"/>
        </p:nvCxnSpPr>
        <p:spPr>
          <a:xfrm flipH="1">
            <a:off x="838201" y="5"/>
            <a:ext cx="3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38230" y="1748087"/>
            <a:ext cx="2643186" cy="1868488"/>
          </a:xfrm>
          <a:solidFill>
            <a:schemeClr val="bg2"/>
          </a:solidFill>
          <a:ln w="28575">
            <a:solidFill>
              <a:schemeClr val="bg1"/>
            </a:solidFill>
          </a:ln>
        </p:spPr>
        <p:txBody>
          <a:bodyPr/>
          <a:lstStyle/>
          <a:p>
            <a:endParaRPr lang="en-GB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840268" y="2860836"/>
            <a:ext cx="1620430" cy="2184033"/>
          </a:xfrm>
          <a:solidFill>
            <a:schemeClr val="bg2"/>
          </a:solidFill>
          <a:ln w="28575">
            <a:solidFill>
              <a:schemeClr val="bg1"/>
            </a:solidFill>
          </a:ln>
        </p:spPr>
        <p:txBody>
          <a:bodyPr/>
          <a:lstStyle/>
          <a:p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4919114" y="3790930"/>
            <a:ext cx="1987550" cy="1987550"/>
          </a:xfrm>
          <a:solidFill>
            <a:schemeClr val="bg2"/>
          </a:solidFill>
          <a:ln w="28575">
            <a:solidFill>
              <a:schemeClr val="bg1"/>
            </a:solidFill>
          </a:ln>
        </p:spPr>
        <p:txBody>
          <a:bodyPr vert="horz" lIns="91440" tIns="45720" rIns="91440" bIns="45720" rtlCol="0">
            <a:noAutofit/>
          </a:bodyPr>
          <a:lstStyle>
            <a:lvl1pPr>
              <a:defRPr lang="en-GB"/>
            </a:lvl1pPr>
          </a:lstStyle>
          <a:p>
            <a:pPr lvl="0"/>
            <a:endParaRPr lang="en-GB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938218" y="3908962"/>
            <a:ext cx="1751487" cy="1751484"/>
          </a:xfrm>
          <a:solidFill>
            <a:schemeClr val="bg2"/>
          </a:solidFill>
          <a:ln w="28575">
            <a:solidFill>
              <a:schemeClr val="bg1"/>
            </a:solidFill>
          </a:ln>
        </p:spPr>
        <p:txBody>
          <a:bodyPr vert="horz" lIns="91440" tIns="45720" rIns="91440" bIns="45720" rtlCol="0">
            <a:noAutofit/>
          </a:bodyPr>
          <a:lstStyle>
            <a:lvl1pPr>
              <a:defRPr lang="en-GB"/>
            </a:lvl1pPr>
          </a:lstStyle>
          <a:p>
            <a:pPr lvl="0"/>
            <a:endParaRPr lang="en-GB"/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970723" y="482867"/>
            <a:ext cx="10515601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9114C64-C89D-4613-959C-8F6C4D2374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831" y="6193349"/>
            <a:ext cx="249974" cy="36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00334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und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/>
          <p:cNvCxnSpPr/>
          <p:nvPr userDrawn="1"/>
        </p:nvCxnSpPr>
        <p:spPr>
          <a:xfrm flipH="1">
            <a:off x="838201" y="5"/>
            <a:ext cx="3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970723" y="482867"/>
            <a:ext cx="10515601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969970" y="1843404"/>
            <a:ext cx="2138667" cy="2138668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3581406" y="1843403"/>
            <a:ext cx="2138667" cy="2138668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6192843" y="1843401"/>
            <a:ext cx="2138667" cy="2138668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8804282" y="1843401"/>
            <a:ext cx="2138667" cy="2138668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632222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59633" y="-59632"/>
            <a:ext cx="6155635" cy="6983897"/>
          </a:xfrm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3214064" y="1992580"/>
            <a:ext cx="8550321" cy="3616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65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9471" y="743811"/>
            <a:ext cx="544921" cy="54492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0725" y="1992578"/>
            <a:ext cx="7103660" cy="3616656"/>
          </a:xfrm>
          <a:solidFill>
            <a:schemeClr val="bg1"/>
          </a:solidFill>
        </p:spPr>
        <p:txBody>
          <a:bodyPr lIns="360000" tIns="360000" rIns="360000" bIns="360000" anchor="ctr" anchorCtr="0">
            <a:noAutofit/>
          </a:bodyPr>
          <a:lstStyle>
            <a:lvl1pPr marL="0" indent="0">
              <a:buFontTx/>
              <a:buNone/>
              <a:defRPr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283985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pos="2442">
          <p15:clr>
            <a:srgbClr val="FBAE40"/>
          </p15:clr>
        </p15:guide>
      </p15:sldGuideLst>
    </p:ext>
  </p:extLs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201" y="5"/>
            <a:ext cx="3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3" y="482867"/>
            <a:ext cx="10515601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8135298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8590271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page option 1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75400-3E4A-4805-76D4-89E3DBA22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17486"/>
            <a:ext cx="2743200" cy="17252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r>
              <a:rPr lang="fr-BE"/>
              <a:t>DD/MM/YYYY</a:t>
            </a:r>
            <a:endParaRPr lang="en-IE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290A50-B43D-A2B6-515F-75425256AC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040714"/>
            <a:ext cx="10515600" cy="1020337"/>
          </a:xfrm>
          <a:noFill/>
        </p:spPr>
        <p:txBody>
          <a:bodyPr>
            <a:noAutofit/>
          </a:bodyPr>
          <a:lstStyle>
            <a:lvl1pPr>
              <a:defRPr sz="8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a title</a:t>
            </a:r>
            <a:endParaRPr lang="en-IE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69D02D42-BA7D-84CC-873F-80F08362B35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219575"/>
            <a:ext cx="4929188" cy="61118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600E4EF-7051-9AAC-2C78-0958FBC514B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8199" y="5243158"/>
            <a:ext cx="3176847" cy="304616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>
              <a:buNone/>
              <a:defRPr sz="1600" b="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 descr="European Commission">
            <a:extLst>
              <a:ext uri="{FF2B5EF4-FFF2-40B4-BE49-F238E27FC236}">
                <a16:creationId xmlns:a16="http://schemas.microsoft.com/office/drawing/2014/main" id="{85D80D5D-B11B-B8B1-1D33-81E7377D595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463383" y="5738784"/>
            <a:ext cx="2544024" cy="9410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82947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75;p31">
            <a:extLst>
              <a:ext uri="{FF2B5EF4-FFF2-40B4-BE49-F238E27FC236}">
                <a16:creationId xmlns:a16="http://schemas.microsoft.com/office/drawing/2014/main" id="{D3CADB7B-43FA-62FF-A4B3-5E073752114C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981200"/>
            <a:ext cx="12192000" cy="48767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10E61F-C8F9-4190-1EE4-9217CF0F1D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594518"/>
            <a:ext cx="10515600" cy="1068400"/>
          </a:xfrm>
          <a:solidFill>
            <a:schemeClr val="bg1"/>
          </a:solidFill>
        </p:spPr>
        <p:txBody>
          <a:bodyPr lIns="144000" tIns="144000" rIns="144000" bIns="144000" anchor="b">
            <a:noAutofit/>
          </a:bodyPr>
          <a:lstStyle>
            <a:lvl1pPr>
              <a:defRPr sz="8800"/>
            </a:lvl1pPr>
          </a:lstStyle>
          <a:p>
            <a:r>
              <a:rPr lang="en-US"/>
              <a:t>Click to add a title</a:t>
            </a:r>
            <a:endParaRPr lang="en-IE"/>
          </a:p>
        </p:txBody>
      </p:sp>
      <p:sp>
        <p:nvSpPr>
          <p:cNvPr id="6" name="Content Placeholder 14">
            <a:extLst>
              <a:ext uri="{FF2B5EF4-FFF2-40B4-BE49-F238E27FC236}">
                <a16:creationId xmlns:a16="http://schemas.microsoft.com/office/drawing/2014/main" id="{F041A8C2-E23F-3F85-E8AE-2AEEB496419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942564"/>
            <a:ext cx="4929188" cy="611188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red dotted line with a couple of people&#10;&#10;Description automatically generated with medium confidence" hidden="1">
            <a:extLst>
              <a:ext uri="{FF2B5EF4-FFF2-40B4-BE49-F238E27FC236}">
                <a16:creationId xmlns:a16="http://schemas.microsoft.com/office/drawing/2014/main" id="{95398073-E69B-2867-360F-504F7007FD0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red dotted line with a couple of people&#10;&#10;Description automatically generated with medium confidence" hidden="1">
            <a:extLst>
              <a:ext uri="{FF2B5EF4-FFF2-40B4-BE49-F238E27FC236}">
                <a16:creationId xmlns:a16="http://schemas.microsoft.com/office/drawing/2014/main" id="{6437CF6F-3079-899D-F025-61C0BCD596A4}"/>
              </a:ext>
            </a:extLst>
          </p:cNvPr>
          <p:cNvPicPr/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European Commission">
            <a:extLst>
              <a:ext uri="{FF2B5EF4-FFF2-40B4-BE49-F238E27FC236}">
                <a16:creationId xmlns:a16="http://schemas.microsoft.com/office/drawing/2014/main" id="{97034CB8-2B4A-3519-77AF-1512D68F2797}"/>
              </a:ext>
            </a:extLst>
          </p:cNvPr>
          <p:cNvPicPr/>
          <p:nvPr userDrawn="1"/>
        </p:nvPicPr>
        <p:blipFill>
          <a:blip r:embed="rId3"/>
          <a:srcRect/>
          <a:stretch/>
        </p:blipFill>
        <p:spPr>
          <a:xfrm>
            <a:off x="170664" y="174518"/>
            <a:ext cx="2544024" cy="915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55440614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78779EA-6394-AAE5-959A-6BB82A7D90AE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Google Shape;75;p31">
            <a:extLst>
              <a:ext uri="{FF2B5EF4-FFF2-40B4-BE49-F238E27FC236}">
                <a16:creationId xmlns:a16="http://schemas.microsoft.com/office/drawing/2014/main" id="{66DB0E40-389A-4ADF-E594-6BBAB29E7192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D6BCEAD-64F8-A9C2-D826-FF1F037B2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A59C8E60-AD13-6DDB-15AD-A3F8E3F22A7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239B419-47F7-2FF3-C377-FBB7B2DBA6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6604850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D5B256C-F848-9C9F-2A9C-E218DE9A199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9093179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D58619-8012-9B7D-9C59-16671B37457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43983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118036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145A3C0-5810-CECB-04D1-E370BADB2EE8}"/>
              </a:ext>
            </a:extLst>
          </p:cNvPr>
          <p:cNvSpPr/>
          <p:nvPr userDrawn="1"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155"/>
            <a:ext cx="10515600" cy="816904"/>
          </a:xfrm>
          <a:solidFill>
            <a:schemeClr val="bg1"/>
          </a:solidFill>
        </p:spPr>
        <p:txBody>
          <a:bodyPr lIns="180000" tIns="144000" rIns="144000" bIns="144000" anchor="ctr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482397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BD178DF-B2B3-E383-43AA-D54BBF2273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C194F48-423C-93CB-1A61-CE12CAB5B4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508974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9526B31-D383-5ABA-08B1-8097743DECE0}"/>
              </a:ext>
            </a:extLst>
          </p:cNvPr>
          <p:cNvSpPr/>
          <p:nvPr userDrawn="1"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155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482397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A blue flag with yellow stars&#10;&#10;Description automatically generated">
            <a:extLst>
              <a:ext uri="{FF2B5EF4-FFF2-40B4-BE49-F238E27FC236}">
                <a16:creationId xmlns:a16="http://schemas.microsoft.com/office/drawing/2014/main" id="{D7151F52-9DDF-CEC4-58EC-587B7A1D77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8" name="Picture 7" descr="A blue flag with yellow stars&#10;&#10;Description automatically generated">
            <a:extLst>
              <a:ext uri="{FF2B5EF4-FFF2-40B4-BE49-F238E27FC236}">
                <a16:creationId xmlns:a16="http://schemas.microsoft.com/office/drawing/2014/main" id="{8B94F84F-1590-9DE6-C3AC-9FBA58E40E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471449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BBD8A8F-01F7-069C-2D69-AFCA2F78D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87499CD-21D1-84C4-7FD1-F33A39639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55973564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and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09BE7C2-2602-0313-8D83-EAB1C755A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342900" indent="-342900">
              <a:buClr>
                <a:schemeClr val="tx2"/>
              </a:buClr>
              <a:buSzPct val="150000"/>
              <a:buFont typeface="Arial" panose="020B0604020202020204" pitchFamily="34" charset="0"/>
              <a:buChar char="•"/>
              <a:defRPr sz="2000"/>
            </a:lvl1pPr>
            <a:lvl2pPr>
              <a:buClr>
                <a:schemeClr val="tx2"/>
              </a:buClr>
              <a:buSzPct val="100000"/>
              <a:defRPr sz="1800"/>
            </a:lvl2pPr>
            <a:lvl3pPr>
              <a:buClr>
                <a:schemeClr val="tx2"/>
              </a:buClr>
              <a:defRPr sz="1600"/>
            </a:lvl3pPr>
            <a:lvl4pPr>
              <a:buClr>
                <a:schemeClr val="tx2"/>
              </a:buClr>
              <a:defRPr sz="140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3"/>
            <a:endParaRPr lang="en-US"/>
          </a:p>
          <a:p>
            <a:pPr lvl="3"/>
            <a:endParaRPr lang="en-US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5D43C2E6-DFE0-78B7-AEF2-E94F28383C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53288947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98905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F39DED1-43B7-A54B-D3D7-54792E535D2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98905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9416748-3994-A02A-B7BD-AC8272883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68908897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989056"/>
            <a:ext cx="5019675" cy="3271102"/>
          </a:xfrm>
          <a:solidFill>
            <a:schemeClr val="tx2"/>
          </a:solidFill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C0E4D59-AF6A-8993-094A-5A4FED57EA3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989056"/>
            <a:ext cx="5019675" cy="3271102"/>
          </a:xfrm>
          <a:solidFill>
            <a:schemeClr val="tx2"/>
          </a:solidFill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3588F2-1E00-50BC-0820-CB663EE971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17153462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0AA9BB-29EC-79EA-02CA-8452ADF649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10831248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8270BF-EE76-A46D-95E0-FB617042099B}"/>
              </a:ext>
            </a:extLst>
          </p:cNvPr>
          <p:cNvSpPr>
            <a:spLocks/>
          </p:cNvSpPr>
          <p:nvPr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tx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7262511B-BA2E-7984-66D6-B5152DA09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11" name="Picture 10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B557BE9-B8DC-E601-A0F8-16CD84F918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EFAC7B2-2467-A72A-9F8B-CBD0FB0D8C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89278338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colured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ECCFB38-4E5F-126B-A212-3CBD911F983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083"/>
            <a:ext cx="4670502" cy="2899317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36259F-C7F8-D963-3DFD-92239B4D3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083"/>
            <a:ext cx="5181600" cy="2899317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02BBC44B-821F-21ED-8464-03E5216981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22B46DA4-CDDE-5119-2E5E-AD549E681C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A321162-C08B-5D98-4E1F-FE50C321D8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21386744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1A8786C-FCBD-3783-706E-0CBF5B0343E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29467" y="1989056"/>
            <a:ext cx="305640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4DC31AC-D39C-A8A3-ED76-D3399E224DE3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7400" y="1989056"/>
            <a:ext cx="305640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D635DEE-A882-2487-2337-D6BB66A7AF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104857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3"/>
          <p:cNvSpPr txBox="1">
            <a:spLocks noGrp="1"/>
          </p:cNvSpPr>
          <p:nvPr>
            <p:ph type="sldNum" idx="12"/>
          </p:nvPr>
        </p:nvSpPr>
        <p:spPr>
          <a:xfrm>
            <a:off x="697524" y="613128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5" name="Google Shape;25;p23"/>
          <p:cNvSpPr txBox="1"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3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905699" cy="38819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/>
            </a:lvl1pPr>
            <a:lvl2pPr marL="914400" lvl="1" indent="-355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302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600"/>
              <a:buChar char="•"/>
              <a:defRPr/>
            </a:lvl4pPr>
            <a:lvl5pPr marL="2286000" lvl="4" indent="-3302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6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27" name="Google Shape;27;p23"/>
          <p:cNvCxnSpPr/>
          <p:nvPr/>
        </p:nvCxnSpPr>
        <p:spPr>
          <a:xfrm flipH="1">
            <a:off x="838199" y="0"/>
            <a:ext cx="1" cy="1276357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4035309590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ody text three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FF39438-760E-ED2B-8243-319A5EF047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68465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A7DAD-79FF-9241-7523-B9F28613FB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2284C9D-0459-8584-A6B3-FFE83837141D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8730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2521861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E2655-E9DF-246B-F4FD-D62B2B37A4B3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304564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1C7A71E-B4AA-350C-C619-6CD926C5FB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90199"/>
            <a:ext cx="3045644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B64B145-4048-55E1-B2E9-6B27CC0E5870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4586925" y="2010169"/>
            <a:ext cx="3132055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56044468-6F92-BCD9-357B-E3328166560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86926" y="2690199"/>
            <a:ext cx="3132055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E2839C1-28EB-C84A-8FE0-1EB86DE1BDEE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8422064" y="2029022"/>
            <a:ext cx="304564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1E8E11D-2B2A-C5C5-EFFC-16D798510576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422064" y="2690199"/>
            <a:ext cx="3045644" cy="259823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761D88-1D18-A805-8D96-5BEBFEFE21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01394526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text and image coloured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F9DE773-46A1-EE6A-D3DF-FC96DCA4C7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4670502" cy="3638549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6CC71E5-FBEB-2751-9FF1-D81B32C5D6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0002" y="1825625"/>
            <a:ext cx="5003800" cy="3638550"/>
          </a:xfrm>
          <a:solidFill>
            <a:schemeClr val="tx2"/>
          </a:solidFill>
          <a:ln w="76200">
            <a:noFill/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3834467-B58A-08E2-AA0A-DB1D50F360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5" name="Picture 4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570F0233-3DB4-DD9F-5F0F-396910702D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A4DF5A1-9706-DCB7-1601-51D0F26AEF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983041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text and imag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9BD169-F6A4-2E23-F2D4-B7DED1FC99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4670502" cy="3638549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6CC71E5-FBEB-2751-9FF1-D81B32C5D6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0002" y="1825625"/>
            <a:ext cx="5003800" cy="3638550"/>
          </a:xfrm>
          <a:solidFill>
            <a:schemeClr val="tx2"/>
          </a:solidFill>
          <a:ln w="76200">
            <a:noFill/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C2FD4-3B80-FE70-83EA-C9956AF11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20638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 and 4 images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91;p33">
            <a:extLst>
              <a:ext uri="{FF2B5EF4-FFF2-40B4-BE49-F238E27FC236}">
                <a16:creationId xmlns:a16="http://schemas.microsoft.com/office/drawing/2014/main" id="{A9F38C94-2545-ED67-4909-C5A475FCF803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3538332" y="2197664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95;p33">
            <a:extLst>
              <a:ext uri="{FF2B5EF4-FFF2-40B4-BE49-F238E27FC236}">
                <a16:creationId xmlns:a16="http://schemas.microsoft.com/office/drawing/2014/main" id="{45EC68E1-18F5-04CB-00B3-F8948F3B4F18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6161035" y="2197663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0A4763F-1C9A-B628-1609-DA5C75C90F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02758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err="1"/>
              <a:t>cond</a:t>
            </a:r>
            <a:r>
              <a:rPr lang="en-US"/>
              <a:t> level</a:t>
            </a:r>
          </a:p>
        </p:txBody>
      </p:sp>
      <p:sp>
        <p:nvSpPr>
          <p:cNvPr id="15" name="Google Shape;91;p33">
            <a:extLst>
              <a:ext uri="{FF2B5EF4-FFF2-40B4-BE49-F238E27FC236}">
                <a16:creationId xmlns:a16="http://schemas.microsoft.com/office/drawing/2014/main" id="{0AB5F208-A96D-CEBC-874F-7B719FD86FE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3538332" y="4031391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7" name="Google Shape;95;p33">
            <a:extLst>
              <a:ext uri="{FF2B5EF4-FFF2-40B4-BE49-F238E27FC236}">
                <a16:creationId xmlns:a16="http://schemas.microsoft.com/office/drawing/2014/main" id="{0AC28D44-5B34-89F9-D8AB-62E99E380E3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161035" y="4031390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14095A4F-385F-CF4A-5E10-E3628D85F6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02758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92A6C90-A6CE-C107-4350-7906F5FDD7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839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FA45C4F8-1803-A72B-10DF-5927ABF6E40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839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F9C7B51-3F16-5ABF-3BE2-AA17BD10DB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817487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6457" y="589047"/>
            <a:ext cx="7587343" cy="71724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766457" y="1895333"/>
            <a:ext cx="7587342" cy="3845577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2806339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 coloured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F83483-47D9-4712-A8D7-6CBF61775821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7"/>
            <a:ext cx="5138057" cy="717240"/>
          </a:xfrm>
          <a:solidFill>
            <a:schemeClr val="bg1"/>
          </a:solidFill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bg1"/>
                </a:solidFill>
                <a:highlight>
                  <a:srgbClr val="003399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solidFill>
            <a:schemeClr val="bg1"/>
          </a:solidFill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9626605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 coloured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2F035CA-6728-7746-C9FC-81382094BF06}"/>
              </a:ext>
            </a:extLst>
          </p:cNvPr>
          <p:cNvSpPr/>
          <p:nvPr/>
        </p:nvSpPr>
        <p:spPr>
          <a:xfrm>
            <a:off x="5388429" y="0"/>
            <a:ext cx="6803571" cy="6857999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DE701F0-97E6-7792-DA18-AD6E08BC874A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6"/>
            <a:ext cx="5138057" cy="1000267"/>
          </a:xfrm>
          <a:noFill/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tx2"/>
                </a:solidFill>
                <a:highlight>
                  <a:srgbClr val="FFD34E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noFill/>
        </p:spPr>
        <p:txBody>
          <a:bodyPr>
            <a:noAutofit/>
          </a:bodyPr>
          <a:lstStyle>
            <a:lvl1pPr marL="0" indent="0">
              <a:buClr>
                <a:schemeClr val="bg1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F07C9B7E-A9F7-E74E-8B7F-3BB737CA39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B7786630-3DC2-B1C3-65DD-397E446197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469667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in 2 columns and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7773642" y="0"/>
            <a:ext cx="4418358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78936A4-CDCB-C345-F71F-92F2A35F2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1067"/>
            <a:ext cx="7915275" cy="71724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E590DB-1C31-60F0-D6F8-A1706796115D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38200" y="1833753"/>
            <a:ext cx="2974761" cy="3638550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4C5D68-6EAE-4A7A-7185-241C6CF3B9BB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4305921" y="1833753"/>
            <a:ext cx="2974761" cy="3638550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cture 1" descr="A blue flag with yellow stars&#10;&#10;Description automatically generated">
            <a:extLst>
              <a:ext uri="{FF2B5EF4-FFF2-40B4-BE49-F238E27FC236}">
                <a16:creationId xmlns:a16="http://schemas.microsoft.com/office/drawing/2014/main" id="{901A7271-B7CF-4C49-1423-D7CA7ECEF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Picture 4" descr="A blue flag with yellow stars&#10;&#10;Description automatically generated">
            <a:extLst>
              <a:ext uri="{FF2B5EF4-FFF2-40B4-BE49-F238E27FC236}">
                <a16:creationId xmlns:a16="http://schemas.microsoft.com/office/drawing/2014/main" id="{C0DCEE1B-27AC-37B6-7683-71F823E43E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97D846-EECB-7092-C88A-21E2250BDE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77743200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hotos and three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187F8-6993-4E2B-6622-C25429339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E" sz="44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72591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FA7EE-FB05-1C4E-138A-F50BCF45EE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73125" y="4591050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Google Shape;72;p30">
            <a:extLst>
              <a:ext uri="{FF2B5EF4-FFF2-40B4-BE49-F238E27FC236}">
                <a16:creationId xmlns:a16="http://schemas.microsoft.com/office/drawing/2014/main" id="{463AB235-233D-D0DB-E16C-CB9366541FFD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4608944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21AD6DD-14BD-E044-8AD7-2881DB8918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09133" y="4611671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72;p30">
            <a:extLst>
              <a:ext uri="{FF2B5EF4-FFF2-40B4-BE49-F238E27FC236}">
                <a16:creationId xmlns:a16="http://schemas.microsoft.com/office/drawing/2014/main" id="{18BFCAC6-D624-8622-7879-6E32A21B7DBA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8345298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415A3E-5C31-4007-8208-34FF613FDA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45487" y="4611671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314E959-31F1-870D-FAE7-99D8E63330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687806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gradFill>
          <a:gsLst>
            <a:gs pos="30000">
              <a:srgbClr val="510DCD"/>
            </a:gs>
            <a:gs pos="100000">
              <a:srgbClr val="1E09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EE4A0E7-BEC2-C873-2C2F-FD9C95E329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33852" y="6045988"/>
            <a:ext cx="1715733" cy="450422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C8A25B3-39EA-2F15-2B4F-96DDDBCEBC5C}"/>
              </a:ext>
            </a:extLst>
          </p:cNvPr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rgbClr val="FFEB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9885327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hotos and three coloured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187F8-6993-4E2B-6622-C25429339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E" sz="44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72591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FA7EE-FB05-1C4E-138A-F50BCF45EE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73125" y="4591050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Google Shape;72;p30">
            <a:extLst>
              <a:ext uri="{FF2B5EF4-FFF2-40B4-BE49-F238E27FC236}">
                <a16:creationId xmlns:a16="http://schemas.microsoft.com/office/drawing/2014/main" id="{463AB235-233D-D0DB-E16C-CB9366541FFD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4608944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21AD6DD-14BD-E044-8AD7-2881DB8918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09133" y="4611671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72;p30">
            <a:extLst>
              <a:ext uri="{FF2B5EF4-FFF2-40B4-BE49-F238E27FC236}">
                <a16:creationId xmlns:a16="http://schemas.microsoft.com/office/drawing/2014/main" id="{18BFCAC6-D624-8622-7879-6E32A21B7DBA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8345298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415A3E-5C31-4007-8208-34FF613FDA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45487" y="4611671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52517C-B46F-A98F-0643-A97107DEC7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75854378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a coloured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30C1291-4A16-4E7F-D6F2-0662C6CCE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690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706136"/>
            <a:ext cx="4840275" cy="346317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21CCFCC-12CB-E276-21C2-DAA2C8D36EC9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93779" y="1706137"/>
            <a:ext cx="4960021" cy="346317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240A71C-FBDC-ABE7-AF08-221E5E629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59547785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posit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3559404-34AB-2AB1-76B4-CB85000D6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16904"/>
            <a:ext cx="10515600" cy="816904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012AF7B-3A7E-8763-817E-DD321C64A6B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238038" cy="6858000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8A2B82B-3461-6DA2-3E41-F3AC8139182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994438"/>
            <a:ext cx="6096000" cy="4521200"/>
          </a:xfrm>
          <a:solidFill>
            <a:schemeClr val="tx2"/>
          </a:solidFill>
        </p:spPr>
        <p:txBody>
          <a:bodyPr lIns="504000" anchor="ctr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 lang="en-US" sz="2400" b="1" i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Google Shape;66;p29" descr="Quote">
            <a:extLst>
              <a:ext uri="{FF2B5EF4-FFF2-40B4-BE49-F238E27FC236}">
                <a16:creationId xmlns:a16="http://schemas.microsoft.com/office/drawing/2014/main" id="{2BA61D73-E039-6C69-A4A9-27D86CB30D1D}"/>
              </a:ext>
            </a:extLst>
          </p:cNvPr>
          <p:cNvPicPr preferRelativeResize="0"/>
          <p:nvPr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blue flag with yellow stars&#10;&#10;Description automatically generated">
            <a:extLst>
              <a:ext uri="{FF2B5EF4-FFF2-40B4-BE49-F238E27FC236}">
                <a16:creationId xmlns:a16="http://schemas.microsoft.com/office/drawing/2014/main" id="{BE2FFB7F-6A6F-E203-E2CE-AAC503E40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Google Shape;66;p29" descr="Quote">
            <a:extLst>
              <a:ext uri="{FF2B5EF4-FFF2-40B4-BE49-F238E27FC236}">
                <a16:creationId xmlns:a16="http://schemas.microsoft.com/office/drawing/2014/main" id="{D61A7912-F509-F977-C8A3-05B55096DDA4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ue flag with yellow stars&#10;&#10;Description automatically generated">
            <a:extLst>
              <a:ext uri="{FF2B5EF4-FFF2-40B4-BE49-F238E27FC236}">
                <a16:creationId xmlns:a16="http://schemas.microsoft.com/office/drawing/2014/main" id="{519F3A2E-810F-F3DF-534B-DFE8563EDC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0BD146-26A9-B2E3-790A-137432E699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04303995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egat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16039EEF-B8E6-4383-4827-068F061175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238038" cy="6858000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BE876A1-64BE-0A6D-B28E-A01C8883D1F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994438"/>
            <a:ext cx="6096000" cy="4521200"/>
          </a:xfrm>
          <a:solidFill>
            <a:schemeClr val="bg2"/>
          </a:solidFill>
        </p:spPr>
        <p:txBody>
          <a:bodyPr lIns="504000" anchor="ctr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 lang="en-US" sz="2400" b="1" i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oogle Shape;66;p29" descr="Quote">
            <a:extLst>
              <a:ext uri="{FF2B5EF4-FFF2-40B4-BE49-F238E27FC236}">
                <a16:creationId xmlns:a16="http://schemas.microsoft.com/office/drawing/2014/main" id="{E1B4A183-929D-5431-B365-FECE6A72A484}"/>
              </a:ext>
            </a:extLst>
          </p:cNvPr>
          <p:cNvPicPr preferRelativeResize="0"/>
          <p:nvPr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E6CD1AA0-BE2D-038C-5423-E271CF1636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148383-BBA9-7909-CFDF-60BEA0FE9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03511"/>
            <a:ext cx="10515600" cy="816904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pic>
        <p:nvPicPr>
          <p:cNvPr id="6" name="Google Shape;66;p29" descr="Quote">
            <a:extLst>
              <a:ext uri="{FF2B5EF4-FFF2-40B4-BE49-F238E27FC236}">
                <a16:creationId xmlns:a16="http://schemas.microsoft.com/office/drawing/2014/main" id="{DE2EBF53-76CE-6C8F-0861-C3A5D384E180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AB87E6E1-A561-866F-CE99-26D9647684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765A446-C679-3C21-6DB2-E6E244E9DB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7905157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rcle picture coloured background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4152718" y="1683033"/>
            <a:ext cx="3886563" cy="3886563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43A5598A-C2EA-5505-BEB5-E80CA68AED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4" name="Picture 3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3D5D7A7A-28D1-BC55-7F75-53B9E5FBC5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2B7D111-DE2E-9994-A799-F62F38E83D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073584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ircles pictures coloured background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38200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7DC5575C-474B-C81C-6517-E882E9E5246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590896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28;p36">
            <a:extLst>
              <a:ext uri="{FF2B5EF4-FFF2-40B4-BE49-F238E27FC236}">
                <a16:creationId xmlns:a16="http://schemas.microsoft.com/office/drawing/2014/main" id="{948E1B30-A652-44AE-9B5E-AC9365965BF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343593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4D01C79-8E51-7320-51B2-6B4D1CD15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3" name="Picture 2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6200794-8F7F-E0F0-3735-90CCC24A8A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271D99-21D4-ED76-0E54-1ECA6FD71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25052148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ircles pictures whit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rgbClr val="00339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38200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7DC5575C-474B-C81C-6517-E882E9E5246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590896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28;p36">
            <a:extLst>
              <a:ext uri="{FF2B5EF4-FFF2-40B4-BE49-F238E27FC236}">
                <a16:creationId xmlns:a16="http://schemas.microsoft.com/office/drawing/2014/main" id="{948E1B30-A652-44AE-9B5E-AC9365965BF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343593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37EF38B-E8AF-66F2-44F8-7A5DA7FF34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038310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ircles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Google Shape;128;p36">
            <a:extLst>
              <a:ext uri="{FF2B5EF4-FFF2-40B4-BE49-F238E27FC236}">
                <a16:creationId xmlns:a16="http://schemas.microsoft.com/office/drawing/2014/main" id="{C6066961-5253-C2E8-C59C-7D3AEA190748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4407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87354" y="179242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Google Shape;128;p36">
            <a:extLst>
              <a:ext uri="{FF2B5EF4-FFF2-40B4-BE49-F238E27FC236}">
                <a16:creationId xmlns:a16="http://schemas.microsoft.com/office/drawing/2014/main" id="{530B519E-B8E9-0851-34A7-4EBCABDB1F24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838198" y="379352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7CC6BA2-60D9-1664-3253-8468AB06B3BA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2887352" y="394186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Google Shape;128;p36">
            <a:extLst>
              <a:ext uri="{FF2B5EF4-FFF2-40B4-BE49-F238E27FC236}">
                <a16:creationId xmlns:a16="http://schemas.microsoft.com/office/drawing/2014/main" id="{B0466037-50F3-96B3-1B0E-06D3D18B8BCE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6422796" y="167960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BC1C8BB-B6BF-EFC9-4FB7-FE68ADABF649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471950" y="182795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2B2D1DEC-353D-0530-46BD-FAC7D81DC42A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6422794" y="382905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EC01048-C2DE-CFE9-C353-8ED3741099B7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8471948" y="397739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67E4CCE-C35C-C711-24D0-0F4BCA80C2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92088737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rectangles pictures white background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15" name="Google Shape;97;p33">
            <a:extLst>
              <a:ext uri="{FF2B5EF4-FFF2-40B4-BE49-F238E27FC236}">
                <a16:creationId xmlns:a16="http://schemas.microsoft.com/office/drawing/2014/main" id="{51CBB8A7-3E08-DCAC-14AF-878AC33CDC30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838200" y="1931348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3438DF5-CCC4-87AD-037A-C14F79B626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08868" y="1931348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Google Shape;97;p33">
            <a:extLst>
              <a:ext uri="{FF2B5EF4-FFF2-40B4-BE49-F238E27FC236}">
                <a16:creationId xmlns:a16="http://schemas.microsoft.com/office/drawing/2014/main" id="{BFE9E99F-07A9-26A1-106E-78351E5222CA}"/>
              </a:ext>
            </a:extLst>
          </p:cNvPr>
          <p:cNvSpPr>
            <a:spLocks noGrp="1"/>
          </p:cNvSpPr>
          <p:nvPr>
            <p:ph type="pic" idx="7"/>
          </p:nvPr>
        </p:nvSpPr>
        <p:spPr>
          <a:xfrm>
            <a:off x="838202" y="3740272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8A6A52A8-BCDE-0058-03FA-48265F58CC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08868" y="3740131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Google Shape;95;p33">
            <a:extLst>
              <a:ext uri="{FF2B5EF4-FFF2-40B4-BE49-F238E27FC236}">
                <a16:creationId xmlns:a16="http://schemas.microsoft.com/office/drawing/2014/main" id="{A15E4B72-6400-86B0-FD40-4FCA9F38655E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80157" y="1931348"/>
            <a:ext cx="2461593" cy="163815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76022ECE-0EE9-F2CA-72F3-353CAD2AB4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587" y="1931348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97;p33">
            <a:extLst>
              <a:ext uri="{FF2B5EF4-FFF2-40B4-BE49-F238E27FC236}">
                <a16:creationId xmlns:a16="http://schemas.microsoft.com/office/drawing/2014/main" id="{0D3E0C88-3573-7B0F-D8F7-5AAD283A42F2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180157" y="3740272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5F2FF4C0-B8CC-5E9A-7FF2-0BA1FD8666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91587" y="3740131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3F815C1-0113-F490-4A53-0227959CF6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75617710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 squared pictures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114;p35">
            <a:extLst>
              <a:ext uri="{FF2B5EF4-FFF2-40B4-BE49-F238E27FC236}">
                <a16:creationId xmlns:a16="http://schemas.microsoft.com/office/drawing/2014/main" id="{28399EF8-5B4D-A564-C46D-6AC3EE3700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1373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Google Shape;115;p35">
            <a:extLst>
              <a:ext uri="{FF2B5EF4-FFF2-40B4-BE49-F238E27FC236}">
                <a16:creationId xmlns:a16="http://schemas.microsoft.com/office/drawing/2014/main" id="{1DB67F50-B209-813A-55E2-A45CCD6BCAE1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2993028" y="161373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Google Shape;116;p35">
            <a:extLst>
              <a:ext uri="{FF2B5EF4-FFF2-40B4-BE49-F238E27FC236}">
                <a16:creationId xmlns:a16="http://schemas.microsoft.com/office/drawing/2014/main" id="{80AA888C-2660-9749-11E6-8A96DD56EAC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5147856" y="1613729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17;p35">
            <a:extLst>
              <a:ext uri="{FF2B5EF4-FFF2-40B4-BE49-F238E27FC236}">
                <a16:creationId xmlns:a16="http://schemas.microsoft.com/office/drawing/2014/main" id="{95752BFF-4A6F-68EA-E048-C405D776F6A9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7302684" y="161372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Google Shape;118;p35">
            <a:extLst>
              <a:ext uri="{FF2B5EF4-FFF2-40B4-BE49-F238E27FC236}">
                <a16:creationId xmlns:a16="http://schemas.microsoft.com/office/drawing/2014/main" id="{69A61CD2-9393-897F-4851-B55A256B6577}"/>
              </a:ext>
            </a:extLst>
          </p:cNvPr>
          <p:cNvSpPr>
            <a:spLocks noGrp="1"/>
          </p:cNvSpPr>
          <p:nvPr>
            <p:ph type="pic" idx="6"/>
          </p:nvPr>
        </p:nvSpPr>
        <p:spPr>
          <a:xfrm>
            <a:off x="9457512" y="161372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5" name="Google Shape;114;p35">
            <a:extLst>
              <a:ext uri="{FF2B5EF4-FFF2-40B4-BE49-F238E27FC236}">
                <a16:creationId xmlns:a16="http://schemas.microsoft.com/office/drawing/2014/main" id="{5BBBB0BA-17D9-1A2A-5573-A96E32CB11C7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838200" y="379976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6" name="Google Shape;115;p35">
            <a:extLst>
              <a:ext uri="{FF2B5EF4-FFF2-40B4-BE49-F238E27FC236}">
                <a16:creationId xmlns:a16="http://schemas.microsoft.com/office/drawing/2014/main" id="{E234676C-5503-D335-7C9F-8EBF756F24A7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2993028" y="379976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7" name="Google Shape;116;p35">
            <a:extLst>
              <a:ext uri="{FF2B5EF4-FFF2-40B4-BE49-F238E27FC236}">
                <a16:creationId xmlns:a16="http://schemas.microsoft.com/office/drawing/2014/main" id="{8C059826-5CA9-F193-6C89-8B0DECF9ACE5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5147856" y="3799759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8" name="Google Shape;117;p35">
            <a:extLst>
              <a:ext uri="{FF2B5EF4-FFF2-40B4-BE49-F238E27FC236}">
                <a16:creationId xmlns:a16="http://schemas.microsoft.com/office/drawing/2014/main" id="{E57729DD-0495-06CF-3D2B-B8EC5F7D6EF2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7302684" y="379975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9" name="Google Shape;118;p35">
            <a:extLst>
              <a:ext uri="{FF2B5EF4-FFF2-40B4-BE49-F238E27FC236}">
                <a16:creationId xmlns:a16="http://schemas.microsoft.com/office/drawing/2014/main" id="{DDFD3960-357B-A667-2997-F567232AE448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9457512" y="379975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94EF7B-6FA5-122A-260D-E885CDDAA5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77968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0288"/>
            <a:ext cx="12192000" cy="50183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4"/>
            <a:ext cx="12192000" cy="28908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872647"/>
          </a:xfrm>
        </p:spPr>
        <p:txBody>
          <a:bodyPr anchor="t">
            <a:norm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3067468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783535"/>
            <a:ext cx="5040313" cy="528998"/>
          </a:xfrm>
        </p:spPr>
        <p:txBody>
          <a:bodyPr anchor="b" anchorCtr="0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985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gradFill flip="none" rotWithShape="1">
          <a:gsLst>
            <a:gs pos="0">
              <a:srgbClr val="CCCED6"/>
            </a:gs>
            <a:gs pos="100000">
              <a:srgbClr val="F0EDE8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rgbClr val="FFEB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685A623E-4B02-CD3A-348B-C653F3D4BC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33852" y="6045988"/>
            <a:ext cx="1715733" cy="450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728287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quared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114;p35">
            <a:extLst>
              <a:ext uri="{FF2B5EF4-FFF2-40B4-BE49-F238E27FC236}">
                <a16:creationId xmlns:a16="http://schemas.microsoft.com/office/drawing/2014/main" id="{28399EF8-5B4D-A564-C46D-6AC3EE3700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82651" y="2079625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Google Shape;115;p35">
            <a:extLst>
              <a:ext uri="{FF2B5EF4-FFF2-40B4-BE49-F238E27FC236}">
                <a16:creationId xmlns:a16="http://schemas.microsoft.com/office/drawing/2014/main" id="{1DB67F50-B209-813A-55E2-A45CCD6BCAE1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4746625" y="2079624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2" name="Google Shape;121;p35">
            <a:extLst>
              <a:ext uri="{FF2B5EF4-FFF2-40B4-BE49-F238E27FC236}">
                <a16:creationId xmlns:a16="http://schemas.microsoft.com/office/drawing/2014/main" id="{2EA4C09F-A3D0-2FDF-C8EF-EDEF2FCF78CE}"/>
              </a:ext>
            </a:extLst>
          </p:cNvPr>
          <p:cNvSpPr>
            <a:spLocks noGrp="1"/>
          </p:cNvSpPr>
          <p:nvPr>
            <p:ph type="pic" idx="9"/>
          </p:nvPr>
        </p:nvSpPr>
        <p:spPr>
          <a:xfrm>
            <a:off x="8655051" y="2079623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0CC5C1-4287-4FC9-8450-3D86D951FE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87838897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quared pictures coloured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8" name="Google Shape;114;p35">
            <a:extLst>
              <a:ext uri="{FF2B5EF4-FFF2-40B4-BE49-F238E27FC236}">
                <a16:creationId xmlns:a16="http://schemas.microsoft.com/office/drawing/2014/main" id="{F38470BA-1066-4059-A16D-B9EE9722C73D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82651" y="2079625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15;p35">
            <a:extLst>
              <a:ext uri="{FF2B5EF4-FFF2-40B4-BE49-F238E27FC236}">
                <a16:creationId xmlns:a16="http://schemas.microsoft.com/office/drawing/2014/main" id="{4C5EDD4B-6148-8C81-CEE4-C4C5BFE4E787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4746625" y="2079624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Google Shape;121;p35">
            <a:extLst>
              <a:ext uri="{FF2B5EF4-FFF2-40B4-BE49-F238E27FC236}">
                <a16:creationId xmlns:a16="http://schemas.microsoft.com/office/drawing/2014/main" id="{85A61031-57E6-E855-38A1-FA502D6C575D}"/>
              </a:ext>
            </a:extLst>
          </p:cNvPr>
          <p:cNvSpPr>
            <a:spLocks noGrp="1"/>
          </p:cNvSpPr>
          <p:nvPr>
            <p:ph type="pic" idx="9"/>
          </p:nvPr>
        </p:nvSpPr>
        <p:spPr>
          <a:xfrm>
            <a:off x="8655051" y="2079623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3" name="Picture 2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EC730096-D3D5-78FF-DEE5-BE9525C4D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4" name="Picture 3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F9F566B8-5CFB-8DB0-6A67-925C39BEFB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7800A1-1EE4-975A-7B55-1404DB41F0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929221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ast page with credi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35C05-B6C4-EFD6-820E-25F6561D0D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56739"/>
            <a:ext cx="10515600" cy="1020337"/>
          </a:xfrm>
        </p:spPr>
        <p:txBody>
          <a:bodyPr>
            <a:noAutofit/>
          </a:bodyPr>
          <a:lstStyle>
            <a:lvl1pPr>
              <a:defRPr sz="8800">
                <a:solidFill>
                  <a:schemeClr val="tx2"/>
                </a:solidFill>
              </a:defRPr>
            </a:lvl1pPr>
          </a:lstStyle>
          <a:p>
            <a:r>
              <a:rPr lang="en-US"/>
              <a:t>Thank you</a:t>
            </a:r>
            <a:endParaRPr lang="en-IE"/>
          </a:p>
        </p:txBody>
      </p:sp>
      <p:pic>
        <p:nvPicPr>
          <p:cNvPr id="4" name="Google Shape;444;p20">
            <a:extLst>
              <a:ext uri="{FF2B5EF4-FFF2-40B4-BE49-F238E27FC236}">
                <a16:creationId xmlns:a16="http://schemas.microsoft.com/office/drawing/2014/main" id="{DA7E9652-CF81-1788-7674-E1FA25BFE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3471269"/>
            <a:ext cx="1023496" cy="35809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144BEB-A192-AF1A-3CE0-A12C2705D8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996499"/>
            <a:ext cx="10515600" cy="16668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oogle Shape;444;p20">
            <a:extLst>
              <a:ext uri="{FF2B5EF4-FFF2-40B4-BE49-F238E27FC236}">
                <a16:creationId xmlns:a16="http://schemas.microsoft.com/office/drawing/2014/main" id="{8A55753B-1E31-7005-E76C-7A1B520A3A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3471269"/>
            <a:ext cx="1023496" cy="358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FE782E-88D7-720D-47B0-E5C4BDBFE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922143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05699" cy="3881904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1800"/>
              </a:spcAft>
              <a:defRPr/>
            </a:lvl1pPr>
            <a:lvl2pPr>
              <a:spcAft>
                <a:spcPts val="1800"/>
              </a:spcAft>
              <a:defRPr/>
            </a:lvl2pPr>
            <a:lvl3pPr>
              <a:spcAft>
                <a:spcPts val="1800"/>
              </a:spcAft>
              <a:defRPr/>
            </a:lvl3pPr>
            <a:lvl4pPr>
              <a:spcAft>
                <a:spcPts val="1800"/>
              </a:spcAft>
              <a:defRPr/>
            </a:lvl4pPr>
            <a:lvl5pPr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rgbClr val="FFEB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85A623E-4B02-CD3A-348B-C653F3D4BC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988"/>
            <a:ext cx="1715733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8286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9A5A226-4A98-A4EB-C4D2-D36A7E93E0F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51"/>
            <a:ext cx="12203981" cy="81329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EE4A0E7-BEC2-C873-2C2F-FD9C95E3294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33852" y="6045988"/>
            <a:ext cx="1715733" cy="450422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C8A25B3-39EA-2F15-2B4F-96DDDBCEBC5C}"/>
              </a:ext>
            </a:extLst>
          </p:cNvPr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rgbClr val="FFEB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3556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/>
              <a:t>Title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/>
              <a:t>Subtitle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AC8E2B46-468D-405B-AF9A-041DB0A20C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807" y="6193340"/>
            <a:ext cx="249975" cy="363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205FDF0-28A4-4C19-BA08-F4F47F4C504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988"/>
            <a:ext cx="1715733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4411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2-dar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noProof="0"/>
              <a:t>Title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/>
              <a:t>Subtitle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009B2170-EF30-4DB8-B59C-2DF215F636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807" y="6193340"/>
            <a:ext cx="249975" cy="363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6A4BE93-1D4F-4B56-9571-4812F22FC3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988"/>
            <a:ext cx="1715733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9732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C5530CE1-40DF-4794-BA80-8C9B8C6F68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807" y="6193340"/>
            <a:ext cx="249975" cy="363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2447504-2D22-4D80-B56E-CAD56E13E08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988"/>
            <a:ext cx="1715733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242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3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80570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119188" y="3607143"/>
            <a:ext cx="4692321" cy="602194"/>
          </a:xfrm>
        </p:spPr>
        <p:txBody>
          <a:bodyPr wrap="square" lIns="0" tIns="0" rIns="0" bIns="0" anchor="t">
            <a:noAutofit/>
          </a:bodyPr>
          <a:lstStyle>
            <a:lvl1pPr marL="0" indent="0">
              <a:buNone/>
              <a:defRPr sz="54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r>
              <a:rPr lang="pt-PT"/>
              <a:t> </a:t>
            </a:r>
          </a:p>
        </p:txBody>
      </p:sp>
      <p:sp>
        <p:nvSpPr>
          <p:cNvPr id="2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25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1119188" y="2042788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26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40968" y="4453501"/>
            <a:ext cx="4670541" cy="235449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.</a:t>
            </a:r>
          </a:p>
          <a:p>
            <a:endParaRPr lang="pt-PT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85800" y="-16852"/>
            <a:ext cx="0" cy="4737053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31578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119188" y="3607143"/>
            <a:ext cx="4692321" cy="602194"/>
          </a:xfrm>
        </p:spPr>
        <p:txBody>
          <a:bodyPr wrap="square" lIns="0" tIns="0" rIns="0" bIns="0" anchor="t">
            <a:noAutofit/>
          </a:bodyPr>
          <a:lstStyle>
            <a:lvl1pPr marL="0" indent="0">
              <a:buNone/>
              <a:defRPr sz="5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r>
              <a:rPr lang="pt-PT"/>
              <a:t> 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1119188" y="2042788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40968" y="4453501"/>
            <a:ext cx="4670541" cy="235449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.</a:t>
            </a:r>
          </a:p>
          <a:p>
            <a:endParaRPr lang="pt-PT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85800" y="-16852"/>
            <a:ext cx="0" cy="473705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0022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noProof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119188" y="3607143"/>
            <a:ext cx="4692321" cy="602194"/>
          </a:xfrm>
        </p:spPr>
        <p:txBody>
          <a:bodyPr wrap="square" lIns="0" tIns="0" rIns="0" bIns="0" anchor="t">
            <a:noAutofit/>
          </a:bodyPr>
          <a:lstStyle>
            <a:lvl1pPr marL="0" indent="0">
              <a:buNone/>
              <a:defRPr sz="54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r>
              <a:rPr lang="pt-PT"/>
              <a:t> 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1119188" y="2042788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85800" y="-16852"/>
            <a:ext cx="0" cy="4737053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40968" y="4453501"/>
            <a:ext cx="4670541" cy="235449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.</a:t>
            </a:r>
          </a:p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671857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pt-PT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939634" y="2900697"/>
            <a:ext cx="8312733" cy="452437"/>
          </a:xfrm>
        </p:spPr>
        <p:txBody>
          <a:bodyPr wrap="square" lIns="0" tIns="0" rIns="0" bIns="0">
            <a:noAutofit/>
          </a:bodyPr>
          <a:lstStyle>
            <a:lvl1pPr marL="0" indent="0" algn="ctr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r>
              <a:rPr lang="pt-PT"/>
              <a:t> 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7" hasCustomPrompt="1"/>
          </p:nvPr>
        </p:nvSpPr>
        <p:spPr>
          <a:xfrm flipV="1">
            <a:off x="1939624" y="3700769"/>
            <a:ext cx="8312752" cy="9136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4493541" y="1005497"/>
            <a:ext cx="3204918" cy="728654"/>
          </a:xfrm>
          <a:blipFill>
            <a:blip r:embed="rId2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9" hasCustomPrompt="1"/>
          </p:nvPr>
        </p:nvSpPr>
        <p:spPr>
          <a:xfrm>
            <a:off x="1939633" y="4013534"/>
            <a:ext cx="8312733" cy="452437"/>
          </a:xfrm>
        </p:spPr>
        <p:txBody>
          <a:bodyPr wrap="square" lIns="0" tIns="0" rIns="0" bIns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.</a:t>
            </a:r>
          </a:p>
          <a:p>
            <a:pPr lvl="0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89396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2219"/>
            <a:ext cx="12192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5289" y="1078173"/>
            <a:ext cx="12197346" cy="5783239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 wrap="none"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557903"/>
            <a:ext cx="5040313" cy="528998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4428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Cover Slide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25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839788" y="2895589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343729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Cover Slide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25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839788" y="2895589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557398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Cover Slide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noProof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839788" y="2895589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25574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Cover Slide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noProof="0"/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3749840" y="2895589"/>
            <a:ext cx="4692321" cy="1066822"/>
          </a:xfrm>
          <a:blipFill>
            <a:blip r:embed="rId2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226701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 Slide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610413" y="852471"/>
            <a:ext cx="5170909" cy="5153058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1832626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1219138" y="1877131"/>
            <a:ext cx="491337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838200" y="2229944"/>
            <a:ext cx="5257800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839788" y="2715360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1219138" y="2759865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839788" y="3112678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839788" y="3556716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1219138" y="3601221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839788" y="3963961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863536" y="4437656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1242886" y="4482161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18" name="Text Placeholder 6"/>
          <p:cNvSpPr>
            <a:spLocks noGrp="1"/>
          </p:cNvSpPr>
          <p:nvPr>
            <p:ph type="body" sz="quarter" idx="28" hasCustomPrompt="1"/>
          </p:nvPr>
        </p:nvSpPr>
        <p:spPr>
          <a:xfrm>
            <a:off x="839788" y="4825411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851344" y="5308669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30" hasCustomPrompt="1"/>
          </p:nvPr>
        </p:nvSpPr>
        <p:spPr>
          <a:xfrm>
            <a:off x="1230694" y="5353174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863536" y="5716385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cxnSp>
        <p:nvCxnSpPr>
          <p:cNvPr id="23" name="Straight Connector 22"/>
          <p:cNvCxnSpPr/>
          <p:nvPr userDrawn="1"/>
        </p:nvCxnSpPr>
        <p:spPr>
          <a:xfrm>
            <a:off x="685800" y="-16852"/>
            <a:ext cx="0" cy="1069365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83990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ata 10"/>
          <p:cNvSpPr/>
          <p:nvPr userDrawn="1"/>
        </p:nvSpPr>
        <p:spPr>
          <a:xfrm>
            <a:off x="4478832" y="0"/>
            <a:ext cx="7941277" cy="6858000"/>
          </a:xfrm>
          <a:prstGeom prst="flowChartInputOutpu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695569" y="0"/>
            <a:ext cx="7941277" cy="6858001"/>
          </a:xfrm>
          <a:prstGeom prst="flowChartInputOutput">
            <a:avLst/>
          </a:prstGeo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843467" y="1824617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1222817" y="1869122"/>
            <a:ext cx="491337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878392" y="2229944"/>
            <a:ext cx="5257800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843467" y="2695630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8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1222817" y="2740135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843467" y="3100957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843467" y="3566643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1222817" y="3611148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843467" y="3963961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843467" y="4437656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1222817" y="4482161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28" hasCustomPrompt="1"/>
          </p:nvPr>
        </p:nvSpPr>
        <p:spPr>
          <a:xfrm>
            <a:off x="843467" y="4834974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843467" y="5308669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30" hasCustomPrompt="1"/>
          </p:nvPr>
        </p:nvSpPr>
        <p:spPr>
          <a:xfrm>
            <a:off x="1222817" y="5353174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843467" y="5705987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2" name="Title 3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cxnSp>
        <p:nvCxnSpPr>
          <p:cNvPr id="29" name="Straight Connector 28"/>
          <p:cNvCxnSpPr/>
          <p:nvPr userDrawn="1"/>
        </p:nvCxnSpPr>
        <p:spPr>
          <a:xfrm>
            <a:off x="685800" y="-4152"/>
            <a:ext cx="0" cy="1056665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99016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 Slid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9" name="Picture 1" descr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062572" y="-1398588"/>
            <a:ext cx="9697075" cy="7543801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6440426" y="1808163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31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10913423" y="1808163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2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6440426" y="2376199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33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10913423" y="2376199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4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6440426" y="2944235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35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10913423" y="2944235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6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6440426" y="3512271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37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10913423" y="3512271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8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6440426" y="4080307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39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10913423" y="4080307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40" name="Text Placeholder 6"/>
          <p:cNvSpPr>
            <a:spLocks noGrp="1"/>
          </p:cNvSpPr>
          <p:nvPr>
            <p:ph type="body" sz="quarter" idx="28" hasCustomPrompt="1"/>
          </p:nvPr>
        </p:nvSpPr>
        <p:spPr>
          <a:xfrm>
            <a:off x="6440426" y="4648343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41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10913423" y="4648343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6440426" y="2137267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 userDrawn="1"/>
        </p:nvCxnSpPr>
        <p:spPr>
          <a:xfrm>
            <a:off x="6440426" y="2714908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 userDrawn="1"/>
        </p:nvCxnSpPr>
        <p:spPr>
          <a:xfrm>
            <a:off x="6440426" y="3273339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 userDrawn="1"/>
        </p:nvCxnSpPr>
        <p:spPr>
          <a:xfrm>
            <a:off x="6440426" y="3858896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 userDrawn="1"/>
        </p:nvCxnSpPr>
        <p:spPr>
          <a:xfrm>
            <a:off x="6440426" y="4409411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 userDrawn="1"/>
        </p:nvCxnSpPr>
        <p:spPr>
          <a:xfrm>
            <a:off x="6440426" y="4977447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cxnSp>
        <p:nvCxnSpPr>
          <p:cNvPr id="24" name="Straight Connector 23"/>
          <p:cNvCxnSpPr/>
          <p:nvPr userDrawn="1"/>
        </p:nvCxnSpPr>
        <p:spPr>
          <a:xfrm>
            <a:off x="11535934" y="0"/>
            <a:ext cx="0" cy="1052513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351961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&amp;Sub/chapter Slide 1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pt-PT" smtClean="0"/>
              <a:pPr/>
              <a:t>‹#›</a:t>
            </a:fld>
            <a:endParaRPr lang="pt-PT"/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839788" y="3233188"/>
            <a:ext cx="11457583" cy="391625"/>
          </a:xfrm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1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/>
              <a:t>Chapter name here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243479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&amp;Sub/chapter Slid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92000" cy="3429000"/>
          </a:xfr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3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5416399" y="2150883"/>
            <a:ext cx="1359200" cy="67252"/>
          </a:xfrm>
          <a:solidFill>
            <a:schemeClr val="bg1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8" hasCustomPrompt="1"/>
          </p:nvPr>
        </p:nvSpPr>
        <p:spPr>
          <a:xfrm>
            <a:off x="5370512" y="2218135"/>
            <a:ext cx="1450975" cy="970868"/>
          </a:xfrm>
        </p:spPr>
        <p:txBody>
          <a:bodyPr>
            <a:noAutofit/>
          </a:bodyPr>
          <a:lstStyle>
            <a:lvl1pPr marL="0" indent="0" algn="ctr">
              <a:buNone/>
              <a:defRPr sz="80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##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2062348" y="3650502"/>
            <a:ext cx="8067301" cy="602832"/>
          </a:xfrm>
        </p:spPr>
        <p:txBody>
          <a:bodyPr>
            <a:no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Chapter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2062348" y="4335842"/>
            <a:ext cx="8067301" cy="309348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8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-85690" y="3432305"/>
            <a:ext cx="12363381" cy="6456"/>
          </a:xfrm>
          <a:solidFill>
            <a:schemeClr val="bg1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0732365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&amp;Sub/chapter Slide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92000" cy="3429000"/>
          </a:xfr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2062348" y="3650502"/>
            <a:ext cx="8067301" cy="602832"/>
          </a:xfrm>
        </p:spPr>
        <p:txBody>
          <a:bodyPr>
            <a:no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Chapter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2062348" y="4335842"/>
            <a:ext cx="8067301" cy="309348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8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-85690" y="3432305"/>
            <a:ext cx="12363381" cy="6456"/>
          </a:xfrm>
          <a:solidFill>
            <a:schemeClr val="bg1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426875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0189" y="1122363"/>
            <a:ext cx="10676038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676038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0"/>
            <a:ext cx="0" cy="3295934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7715" y="6045257"/>
            <a:ext cx="1718512" cy="4511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75DF936-BA40-4581-9501-BD75A49C4E4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1942" y="6191377"/>
            <a:ext cx="260457" cy="36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990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&amp;Sub/chapter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8199" y="2161641"/>
            <a:ext cx="1450975" cy="67252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 algn="l">
              <a:buNone/>
              <a:defRPr sz="44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8" hasCustomPrompt="1"/>
          </p:nvPr>
        </p:nvSpPr>
        <p:spPr>
          <a:xfrm>
            <a:off x="838200" y="2228893"/>
            <a:ext cx="1450975" cy="970868"/>
          </a:xfrm>
        </p:spPr>
        <p:txBody>
          <a:bodyPr>
            <a:noAutofit/>
          </a:bodyPr>
          <a:lstStyle>
            <a:lvl1pPr marL="0" indent="0" algn="l">
              <a:buNone/>
              <a:defRPr sz="800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##</a:t>
            </a:r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838200" y="3661260"/>
            <a:ext cx="3583193" cy="602832"/>
          </a:xfrm>
        </p:spPr>
        <p:txBody>
          <a:bodyPr lIns="0" tIns="0" rIns="0" bIns="0" anchor="b">
            <a:noAutofit/>
          </a:bodyPr>
          <a:lstStyle>
            <a:lvl1pPr marL="0" indent="0" algn="l">
              <a:buNone/>
              <a:defRPr sz="440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Chapter</a:t>
            </a:r>
            <a:r>
              <a:rPr lang="pt-PT"/>
              <a:t> </a:t>
            </a:r>
            <a:r>
              <a:rPr lang="pt-PT" err="1"/>
              <a:t>name</a:t>
            </a:r>
            <a:r>
              <a:rPr lang="pt-PT"/>
              <a:t> </a:t>
            </a:r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8200" y="4346600"/>
            <a:ext cx="3583193" cy="309348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8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250723" y="0"/>
            <a:ext cx="7941277" cy="6858001"/>
          </a:xfrm>
          <a:prstGeom prst="flowChartInputOutput">
            <a:avLst/>
          </a:prstGeo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6846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35"/>
          <p:cNvGrpSpPr/>
          <p:nvPr userDrawn="1"/>
        </p:nvGrpSpPr>
        <p:grpSpPr>
          <a:xfrm>
            <a:off x="-3" y="4106411"/>
            <a:ext cx="12192006" cy="2751594"/>
            <a:chOff x="-1" y="-1"/>
            <a:chExt cx="12192005" cy="2751592"/>
          </a:xfrm>
        </p:grpSpPr>
        <p:sp>
          <p:nvSpPr>
            <p:cNvPr id="44" name="Freeform 9"/>
            <p:cNvSpPr/>
            <p:nvPr/>
          </p:nvSpPr>
          <p:spPr>
            <a:xfrm>
              <a:off x="-2" y="-2"/>
              <a:ext cx="12192007" cy="1177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85" y="15953"/>
                  </a:moveTo>
                  <a:lnTo>
                    <a:pt x="21485" y="12023"/>
                  </a:lnTo>
                  <a:lnTo>
                    <a:pt x="21254" y="12925"/>
                  </a:lnTo>
                  <a:lnTo>
                    <a:pt x="21024" y="12925"/>
                  </a:lnTo>
                  <a:lnTo>
                    <a:pt x="21024" y="15225"/>
                  </a:lnTo>
                  <a:lnTo>
                    <a:pt x="20925" y="15225"/>
                  </a:lnTo>
                  <a:lnTo>
                    <a:pt x="20925" y="11208"/>
                  </a:lnTo>
                  <a:lnTo>
                    <a:pt x="20723" y="11208"/>
                  </a:lnTo>
                  <a:lnTo>
                    <a:pt x="20723" y="13711"/>
                  </a:lnTo>
                  <a:lnTo>
                    <a:pt x="20647" y="13711"/>
                  </a:lnTo>
                  <a:lnTo>
                    <a:pt x="20647" y="14934"/>
                  </a:lnTo>
                  <a:lnTo>
                    <a:pt x="20551" y="14934"/>
                  </a:lnTo>
                  <a:lnTo>
                    <a:pt x="20551" y="17845"/>
                  </a:lnTo>
                  <a:lnTo>
                    <a:pt x="20425" y="17845"/>
                  </a:lnTo>
                  <a:lnTo>
                    <a:pt x="20425" y="12023"/>
                  </a:lnTo>
                  <a:lnTo>
                    <a:pt x="20369" y="11702"/>
                  </a:lnTo>
                  <a:lnTo>
                    <a:pt x="20369" y="10392"/>
                  </a:lnTo>
                  <a:lnTo>
                    <a:pt x="20281" y="9985"/>
                  </a:lnTo>
                  <a:lnTo>
                    <a:pt x="20273" y="7889"/>
                  </a:lnTo>
                  <a:lnTo>
                    <a:pt x="20273" y="9985"/>
                  </a:lnTo>
                  <a:lnTo>
                    <a:pt x="20186" y="10392"/>
                  </a:lnTo>
                  <a:lnTo>
                    <a:pt x="20186" y="11702"/>
                  </a:lnTo>
                  <a:lnTo>
                    <a:pt x="20138" y="12110"/>
                  </a:lnTo>
                  <a:lnTo>
                    <a:pt x="20138" y="16651"/>
                  </a:lnTo>
                  <a:lnTo>
                    <a:pt x="19992" y="16651"/>
                  </a:lnTo>
                  <a:lnTo>
                    <a:pt x="19992" y="17466"/>
                  </a:lnTo>
                  <a:lnTo>
                    <a:pt x="19877" y="17466"/>
                  </a:lnTo>
                  <a:lnTo>
                    <a:pt x="19877" y="18660"/>
                  </a:lnTo>
                  <a:lnTo>
                    <a:pt x="19840" y="18660"/>
                  </a:lnTo>
                  <a:lnTo>
                    <a:pt x="19840" y="14643"/>
                  </a:lnTo>
                  <a:lnTo>
                    <a:pt x="19646" y="14643"/>
                  </a:lnTo>
                  <a:lnTo>
                    <a:pt x="19646" y="15836"/>
                  </a:lnTo>
                  <a:lnTo>
                    <a:pt x="19590" y="15836"/>
                  </a:lnTo>
                  <a:lnTo>
                    <a:pt x="19590" y="12721"/>
                  </a:lnTo>
                  <a:lnTo>
                    <a:pt x="19550" y="12721"/>
                  </a:lnTo>
                  <a:lnTo>
                    <a:pt x="19550" y="10596"/>
                  </a:lnTo>
                  <a:lnTo>
                    <a:pt x="19542" y="10596"/>
                  </a:lnTo>
                  <a:lnTo>
                    <a:pt x="19542" y="9985"/>
                  </a:lnTo>
                  <a:lnTo>
                    <a:pt x="19491" y="9985"/>
                  </a:lnTo>
                  <a:lnTo>
                    <a:pt x="19407" y="7889"/>
                  </a:lnTo>
                  <a:lnTo>
                    <a:pt x="19396" y="4134"/>
                  </a:lnTo>
                  <a:lnTo>
                    <a:pt x="19387" y="7889"/>
                  </a:lnTo>
                  <a:lnTo>
                    <a:pt x="19292" y="9898"/>
                  </a:lnTo>
                  <a:lnTo>
                    <a:pt x="19241" y="9898"/>
                  </a:lnTo>
                  <a:lnTo>
                    <a:pt x="19241" y="10509"/>
                  </a:lnTo>
                  <a:lnTo>
                    <a:pt x="19233" y="10596"/>
                  </a:lnTo>
                  <a:lnTo>
                    <a:pt x="19233" y="12721"/>
                  </a:lnTo>
                  <a:lnTo>
                    <a:pt x="19185" y="12721"/>
                  </a:lnTo>
                  <a:lnTo>
                    <a:pt x="19185" y="12925"/>
                  </a:lnTo>
                  <a:lnTo>
                    <a:pt x="19089" y="12605"/>
                  </a:lnTo>
                  <a:lnTo>
                    <a:pt x="19089" y="17059"/>
                  </a:lnTo>
                  <a:lnTo>
                    <a:pt x="19070" y="17059"/>
                  </a:lnTo>
                  <a:lnTo>
                    <a:pt x="19070" y="17466"/>
                  </a:lnTo>
                  <a:lnTo>
                    <a:pt x="19002" y="17466"/>
                  </a:lnTo>
                  <a:lnTo>
                    <a:pt x="19002" y="15137"/>
                  </a:lnTo>
                  <a:lnTo>
                    <a:pt x="18800" y="15137"/>
                  </a:lnTo>
                  <a:lnTo>
                    <a:pt x="18800" y="18049"/>
                  </a:lnTo>
                  <a:lnTo>
                    <a:pt x="18665" y="18049"/>
                  </a:lnTo>
                  <a:lnTo>
                    <a:pt x="18665" y="12809"/>
                  </a:lnTo>
                  <a:lnTo>
                    <a:pt x="18462" y="12809"/>
                  </a:lnTo>
                  <a:lnTo>
                    <a:pt x="18462" y="18369"/>
                  </a:lnTo>
                  <a:lnTo>
                    <a:pt x="18291" y="18369"/>
                  </a:lnTo>
                  <a:lnTo>
                    <a:pt x="18291" y="18049"/>
                  </a:lnTo>
                  <a:lnTo>
                    <a:pt x="18193" y="18049"/>
                  </a:lnTo>
                  <a:lnTo>
                    <a:pt x="18193" y="17350"/>
                  </a:lnTo>
                  <a:lnTo>
                    <a:pt x="18108" y="17350"/>
                  </a:lnTo>
                  <a:lnTo>
                    <a:pt x="18108" y="15429"/>
                  </a:lnTo>
                  <a:lnTo>
                    <a:pt x="18077" y="15429"/>
                  </a:lnTo>
                  <a:lnTo>
                    <a:pt x="18077" y="15341"/>
                  </a:lnTo>
                  <a:lnTo>
                    <a:pt x="17875" y="15341"/>
                  </a:lnTo>
                  <a:lnTo>
                    <a:pt x="17875" y="17554"/>
                  </a:lnTo>
                  <a:lnTo>
                    <a:pt x="17827" y="17554"/>
                  </a:lnTo>
                  <a:lnTo>
                    <a:pt x="17827" y="5065"/>
                  </a:lnTo>
                  <a:lnTo>
                    <a:pt x="17493" y="5065"/>
                  </a:lnTo>
                  <a:lnTo>
                    <a:pt x="17493" y="18456"/>
                  </a:lnTo>
                  <a:lnTo>
                    <a:pt x="17374" y="18456"/>
                  </a:lnTo>
                  <a:lnTo>
                    <a:pt x="17374" y="5065"/>
                  </a:lnTo>
                  <a:lnTo>
                    <a:pt x="17009" y="5065"/>
                  </a:lnTo>
                  <a:lnTo>
                    <a:pt x="17009" y="13129"/>
                  </a:lnTo>
                  <a:lnTo>
                    <a:pt x="16933" y="13129"/>
                  </a:lnTo>
                  <a:lnTo>
                    <a:pt x="16933" y="17350"/>
                  </a:lnTo>
                  <a:lnTo>
                    <a:pt x="16790" y="16535"/>
                  </a:lnTo>
                  <a:lnTo>
                    <a:pt x="16790" y="12809"/>
                  </a:lnTo>
                  <a:lnTo>
                    <a:pt x="16674" y="11702"/>
                  </a:lnTo>
                  <a:lnTo>
                    <a:pt x="16559" y="12809"/>
                  </a:lnTo>
                  <a:lnTo>
                    <a:pt x="16548" y="15021"/>
                  </a:lnTo>
                  <a:lnTo>
                    <a:pt x="16528" y="15021"/>
                  </a:lnTo>
                  <a:lnTo>
                    <a:pt x="16528" y="15545"/>
                  </a:lnTo>
                  <a:lnTo>
                    <a:pt x="16520" y="15545"/>
                  </a:lnTo>
                  <a:lnTo>
                    <a:pt x="16520" y="14119"/>
                  </a:lnTo>
                  <a:lnTo>
                    <a:pt x="16258" y="14119"/>
                  </a:lnTo>
                  <a:lnTo>
                    <a:pt x="16258" y="16535"/>
                  </a:lnTo>
                  <a:lnTo>
                    <a:pt x="16143" y="16535"/>
                  </a:lnTo>
                  <a:lnTo>
                    <a:pt x="16143" y="16942"/>
                  </a:lnTo>
                  <a:lnTo>
                    <a:pt x="16087" y="16942"/>
                  </a:lnTo>
                  <a:lnTo>
                    <a:pt x="16087" y="16535"/>
                  </a:lnTo>
                  <a:lnTo>
                    <a:pt x="16028" y="16535"/>
                  </a:lnTo>
                  <a:lnTo>
                    <a:pt x="16028" y="15225"/>
                  </a:lnTo>
                  <a:lnTo>
                    <a:pt x="15856" y="14643"/>
                  </a:lnTo>
                  <a:lnTo>
                    <a:pt x="15856" y="14322"/>
                  </a:lnTo>
                  <a:lnTo>
                    <a:pt x="15741" y="14322"/>
                  </a:lnTo>
                  <a:lnTo>
                    <a:pt x="15741" y="13915"/>
                  </a:lnTo>
                  <a:lnTo>
                    <a:pt x="15682" y="13915"/>
                  </a:lnTo>
                  <a:lnTo>
                    <a:pt x="15682" y="13624"/>
                  </a:lnTo>
                  <a:lnTo>
                    <a:pt x="15662" y="13507"/>
                  </a:lnTo>
                  <a:lnTo>
                    <a:pt x="15626" y="9490"/>
                  </a:lnTo>
                  <a:lnTo>
                    <a:pt x="15595" y="13624"/>
                  </a:lnTo>
                  <a:lnTo>
                    <a:pt x="15575" y="13624"/>
                  </a:lnTo>
                  <a:lnTo>
                    <a:pt x="15575" y="14439"/>
                  </a:lnTo>
                  <a:lnTo>
                    <a:pt x="15567" y="14439"/>
                  </a:lnTo>
                  <a:lnTo>
                    <a:pt x="15567" y="14643"/>
                  </a:lnTo>
                  <a:lnTo>
                    <a:pt x="15539" y="14643"/>
                  </a:lnTo>
                  <a:lnTo>
                    <a:pt x="15527" y="14730"/>
                  </a:lnTo>
                  <a:lnTo>
                    <a:pt x="15519" y="14730"/>
                  </a:lnTo>
                  <a:lnTo>
                    <a:pt x="15519" y="13915"/>
                  </a:lnTo>
                  <a:lnTo>
                    <a:pt x="15511" y="13915"/>
                  </a:lnTo>
                  <a:lnTo>
                    <a:pt x="15511" y="13420"/>
                  </a:lnTo>
                  <a:lnTo>
                    <a:pt x="15491" y="13420"/>
                  </a:lnTo>
                  <a:lnTo>
                    <a:pt x="15443" y="11906"/>
                  </a:lnTo>
                  <a:lnTo>
                    <a:pt x="15412" y="10392"/>
                  </a:lnTo>
                  <a:lnTo>
                    <a:pt x="15392" y="11906"/>
                  </a:lnTo>
                  <a:lnTo>
                    <a:pt x="15345" y="13333"/>
                  </a:lnTo>
                  <a:lnTo>
                    <a:pt x="15336" y="13333"/>
                  </a:lnTo>
                  <a:lnTo>
                    <a:pt x="15336" y="14322"/>
                  </a:lnTo>
                  <a:lnTo>
                    <a:pt x="15325" y="14322"/>
                  </a:lnTo>
                  <a:lnTo>
                    <a:pt x="15325" y="14817"/>
                  </a:lnTo>
                  <a:lnTo>
                    <a:pt x="15308" y="14817"/>
                  </a:lnTo>
                  <a:lnTo>
                    <a:pt x="15308" y="13711"/>
                  </a:lnTo>
                  <a:lnTo>
                    <a:pt x="15173" y="13711"/>
                  </a:lnTo>
                  <a:lnTo>
                    <a:pt x="15173" y="16855"/>
                  </a:lnTo>
                  <a:lnTo>
                    <a:pt x="15106" y="16855"/>
                  </a:lnTo>
                  <a:lnTo>
                    <a:pt x="15106" y="13012"/>
                  </a:lnTo>
                  <a:lnTo>
                    <a:pt x="14709" y="12925"/>
                  </a:lnTo>
                  <a:lnTo>
                    <a:pt x="14709" y="15953"/>
                  </a:lnTo>
                  <a:lnTo>
                    <a:pt x="14692" y="15953"/>
                  </a:lnTo>
                  <a:lnTo>
                    <a:pt x="14692" y="15632"/>
                  </a:lnTo>
                  <a:lnTo>
                    <a:pt x="14653" y="15632"/>
                  </a:lnTo>
                  <a:lnTo>
                    <a:pt x="14653" y="15137"/>
                  </a:lnTo>
                  <a:lnTo>
                    <a:pt x="14645" y="15137"/>
                  </a:lnTo>
                  <a:lnTo>
                    <a:pt x="14645" y="14031"/>
                  </a:lnTo>
                  <a:lnTo>
                    <a:pt x="14316" y="14031"/>
                  </a:lnTo>
                  <a:lnTo>
                    <a:pt x="14316" y="15836"/>
                  </a:lnTo>
                  <a:lnTo>
                    <a:pt x="14288" y="15836"/>
                  </a:lnTo>
                  <a:lnTo>
                    <a:pt x="14172" y="16447"/>
                  </a:lnTo>
                  <a:lnTo>
                    <a:pt x="14172" y="15953"/>
                  </a:lnTo>
                  <a:lnTo>
                    <a:pt x="14026" y="15953"/>
                  </a:lnTo>
                  <a:lnTo>
                    <a:pt x="14026" y="12314"/>
                  </a:lnTo>
                  <a:lnTo>
                    <a:pt x="13711" y="12401"/>
                  </a:lnTo>
                  <a:lnTo>
                    <a:pt x="13711" y="12721"/>
                  </a:lnTo>
                  <a:lnTo>
                    <a:pt x="13700" y="12721"/>
                  </a:lnTo>
                  <a:lnTo>
                    <a:pt x="13700" y="13216"/>
                  </a:lnTo>
                  <a:lnTo>
                    <a:pt x="13692" y="13216"/>
                  </a:lnTo>
                  <a:lnTo>
                    <a:pt x="13692" y="14322"/>
                  </a:lnTo>
                  <a:lnTo>
                    <a:pt x="13624" y="14322"/>
                  </a:lnTo>
                  <a:lnTo>
                    <a:pt x="13624" y="16739"/>
                  </a:lnTo>
                  <a:lnTo>
                    <a:pt x="13461" y="16739"/>
                  </a:lnTo>
                  <a:lnTo>
                    <a:pt x="13461" y="17641"/>
                  </a:lnTo>
                  <a:lnTo>
                    <a:pt x="13441" y="17641"/>
                  </a:lnTo>
                  <a:lnTo>
                    <a:pt x="13441" y="15021"/>
                  </a:lnTo>
                  <a:lnTo>
                    <a:pt x="13430" y="15021"/>
                  </a:lnTo>
                  <a:lnTo>
                    <a:pt x="13430" y="14439"/>
                  </a:lnTo>
                  <a:lnTo>
                    <a:pt x="13410" y="14439"/>
                  </a:lnTo>
                  <a:lnTo>
                    <a:pt x="13410" y="13711"/>
                  </a:lnTo>
                  <a:lnTo>
                    <a:pt x="13374" y="13333"/>
                  </a:lnTo>
                  <a:lnTo>
                    <a:pt x="13374" y="8995"/>
                  </a:lnTo>
                  <a:lnTo>
                    <a:pt x="13143" y="8267"/>
                  </a:lnTo>
                  <a:lnTo>
                    <a:pt x="12814" y="9082"/>
                  </a:lnTo>
                  <a:lnTo>
                    <a:pt x="12814" y="15429"/>
                  </a:lnTo>
                  <a:lnTo>
                    <a:pt x="12795" y="15429"/>
                  </a:lnTo>
                  <a:lnTo>
                    <a:pt x="12795" y="18165"/>
                  </a:lnTo>
                  <a:lnTo>
                    <a:pt x="12778" y="18165"/>
                  </a:lnTo>
                  <a:lnTo>
                    <a:pt x="12778" y="15953"/>
                  </a:lnTo>
                  <a:lnTo>
                    <a:pt x="12767" y="15836"/>
                  </a:lnTo>
                  <a:lnTo>
                    <a:pt x="12767" y="14235"/>
                  </a:lnTo>
                  <a:lnTo>
                    <a:pt x="12758" y="13624"/>
                  </a:lnTo>
                  <a:lnTo>
                    <a:pt x="12747" y="13915"/>
                  </a:lnTo>
                  <a:lnTo>
                    <a:pt x="12699" y="12605"/>
                  </a:lnTo>
                  <a:lnTo>
                    <a:pt x="12660" y="13915"/>
                  </a:lnTo>
                  <a:lnTo>
                    <a:pt x="12651" y="13711"/>
                  </a:lnTo>
                  <a:lnTo>
                    <a:pt x="12651" y="4949"/>
                  </a:lnTo>
                  <a:lnTo>
                    <a:pt x="12410" y="4337"/>
                  </a:lnTo>
                  <a:lnTo>
                    <a:pt x="12112" y="5153"/>
                  </a:lnTo>
                  <a:lnTo>
                    <a:pt x="12112" y="16244"/>
                  </a:lnTo>
                  <a:lnTo>
                    <a:pt x="12075" y="16244"/>
                  </a:lnTo>
                  <a:lnTo>
                    <a:pt x="12075" y="14119"/>
                  </a:lnTo>
                  <a:lnTo>
                    <a:pt x="12044" y="14119"/>
                  </a:lnTo>
                  <a:lnTo>
                    <a:pt x="12044" y="13333"/>
                  </a:lnTo>
                  <a:lnTo>
                    <a:pt x="12016" y="13333"/>
                  </a:lnTo>
                  <a:lnTo>
                    <a:pt x="12016" y="12809"/>
                  </a:lnTo>
                  <a:lnTo>
                    <a:pt x="11603" y="12809"/>
                  </a:lnTo>
                  <a:lnTo>
                    <a:pt x="11603" y="13420"/>
                  </a:lnTo>
                  <a:lnTo>
                    <a:pt x="11583" y="13420"/>
                  </a:lnTo>
                  <a:lnTo>
                    <a:pt x="11583" y="14119"/>
                  </a:lnTo>
                  <a:lnTo>
                    <a:pt x="11535" y="14119"/>
                  </a:lnTo>
                  <a:lnTo>
                    <a:pt x="11535" y="16447"/>
                  </a:lnTo>
                  <a:lnTo>
                    <a:pt x="11507" y="15545"/>
                  </a:lnTo>
                  <a:lnTo>
                    <a:pt x="11468" y="15545"/>
                  </a:lnTo>
                  <a:lnTo>
                    <a:pt x="11468" y="13012"/>
                  </a:lnTo>
                  <a:lnTo>
                    <a:pt x="11440" y="12809"/>
                  </a:lnTo>
                  <a:lnTo>
                    <a:pt x="11440" y="11615"/>
                  </a:lnTo>
                  <a:lnTo>
                    <a:pt x="11411" y="11615"/>
                  </a:lnTo>
                  <a:lnTo>
                    <a:pt x="11411" y="11295"/>
                  </a:lnTo>
                  <a:lnTo>
                    <a:pt x="11217" y="10305"/>
                  </a:lnTo>
                  <a:lnTo>
                    <a:pt x="11015" y="11295"/>
                  </a:lnTo>
                  <a:lnTo>
                    <a:pt x="11015" y="11615"/>
                  </a:lnTo>
                  <a:lnTo>
                    <a:pt x="10979" y="11615"/>
                  </a:lnTo>
                  <a:lnTo>
                    <a:pt x="10979" y="12809"/>
                  </a:lnTo>
                  <a:lnTo>
                    <a:pt x="10928" y="12809"/>
                  </a:lnTo>
                  <a:lnTo>
                    <a:pt x="10928" y="16651"/>
                  </a:lnTo>
                  <a:lnTo>
                    <a:pt x="10911" y="16651"/>
                  </a:lnTo>
                  <a:lnTo>
                    <a:pt x="10911" y="16156"/>
                  </a:lnTo>
                  <a:lnTo>
                    <a:pt x="10880" y="16156"/>
                  </a:lnTo>
                  <a:lnTo>
                    <a:pt x="10880" y="15137"/>
                  </a:lnTo>
                  <a:lnTo>
                    <a:pt x="10860" y="15137"/>
                  </a:lnTo>
                  <a:lnTo>
                    <a:pt x="10860" y="14817"/>
                  </a:lnTo>
                  <a:lnTo>
                    <a:pt x="10844" y="14817"/>
                  </a:lnTo>
                  <a:lnTo>
                    <a:pt x="10844" y="14526"/>
                  </a:lnTo>
                  <a:lnTo>
                    <a:pt x="10832" y="14526"/>
                  </a:lnTo>
                  <a:lnTo>
                    <a:pt x="10832" y="10509"/>
                  </a:lnTo>
                  <a:lnTo>
                    <a:pt x="10804" y="10392"/>
                  </a:lnTo>
                  <a:lnTo>
                    <a:pt x="10630" y="10392"/>
                  </a:lnTo>
                  <a:lnTo>
                    <a:pt x="10630" y="16855"/>
                  </a:lnTo>
                  <a:lnTo>
                    <a:pt x="10526" y="16855"/>
                  </a:lnTo>
                  <a:lnTo>
                    <a:pt x="10526" y="19358"/>
                  </a:lnTo>
                  <a:lnTo>
                    <a:pt x="10487" y="19358"/>
                  </a:lnTo>
                  <a:lnTo>
                    <a:pt x="10487" y="6666"/>
                  </a:lnTo>
                  <a:lnTo>
                    <a:pt x="10478" y="6666"/>
                  </a:lnTo>
                  <a:lnTo>
                    <a:pt x="10467" y="6579"/>
                  </a:lnTo>
                  <a:lnTo>
                    <a:pt x="10113" y="6579"/>
                  </a:lnTo>
                  <a:lnTo>
                    <a:pt x="10113" y="6666"/>
                  </a:lnTo>
                  <a:lnTo>
                    <a:pt x="10101" y="6666"/>
                  </a:lnTo>
                  <a:lnTo>
                    <a:pt x="10093" y="16535"/>
                  </a:lnTo>
                  <a:lnTo>
                    <a:pt x="9995" y="16447"/>
                  </a:lnTo>
                  <a:lnTo>
                    <a:pt x="9995" y="16331"/>
                  </a:lnTo>
                  <a:lnTo>
                    <a:pt x="9919" y="16331"/>
                  </a:lnTo>
                  <a:lnTo>
                    <a:pt x="9910" y="11906"/>
                  </a:lnTo>
                  <a:lnTo>
                    <a:pt x="9910" y="11411"/>
                  </a:lnTo>
                  <a:lnTo>
                    <a:pt x="9862" y="11411"/>
                  </a:lnTo>
                  <a:lnTo>
                    <a:pt x="9862" y="6754"/>
                  </a:lnTo>
                  <a:lnTo>
                    <a:pt x="9629" y="6754"/>
                  </a:lnTo>
                  <a:lnTo>
                    <a:pt x="9629" y="11295"/>
                  </a:lnTo>
                  <a:lnTo>
                    <a:pt x="9525" y="11295"/>
                  </a:lnTo>
                  <a:lnTo>
                    <a:pt x="9525" y="8675"/>
                  </a:lnTo>
                  <a:lnTo>
                    <a:pt x="9168" y="8675"/>
                  </a:lnTo>
                  <a:lnTo>
                    <a:pt x="9168" y="1630"/>
                  </a:lnTo>
                  <a:lnTo>
                    <a:pt x="9129" y="1019"/>
                  </a:lnTo>
                  <a:lnTo>
                    <a:pt x="9120" y="932"/>
                  </a:lnTo>
                  <a:lnTo>
                    <a:pt x="8898" y="1019"/>
                  </a:lnTo>
                  <a:lnTo>
                    <a:pt x="8878" y="1135"/>
                  </a:lnTo>
                  <a:lnTo>
                    <a:pt x="8870" y="1223"/>
                  </a:lnTo>
                  <a:lnTo>
                    <a:pt x="8870" y="1834"/>
                  </a:lnTo>
                  <a:lnTo>
                    <a:pt x="8862" y="1921"/>
                  </a:lnTo>
                  <a:lnTo>
                    <a:pt x="8862" y="2125"/>
                  </a:lnTo>
                  <a:lnTo>
                    <a:pt x="8850" y="14322"/>
                  </a:lnTo>
                  <a:lnTo>
                    <a:pt x="8811" y="13333"/>
                  </a:lnTo>
                  <a:lnTo>
                    <a:pt x="8811" y="11091"/>
                  </a:lnTo>
                  <a:lnTo>
                    <a:pt x="8802" y="9781"/>
                  </a:lnTo>
                  <a:lnTo>
                    <a:pt x="8802" y="6754"/>
                  </a:lnTo>
                  <a:lnTo>
                    <a:pt x="8794" y="6754"/>
                  </a:lnTo>
                  <a:lnTo>
                    <a:pt x="8783" y="6666"/>
                  </a:lnTo>
                  <a:lnTo>
                    <a:pt x="8774" y="6579"/>
                  </a:lnTo>
                  <a:lnTo>
                    <a:pt x="8774" y="6463"/>
                  </a:lnTo>
                  <a:lnTo>
                    <a:pt x="8763" y="6375"/>
                  </a:lnTo>
                  <a:lnTo>
                    <a:pt x="8755" y="6375"/>
                  </a:lnTo>
                  <a:lnTo>
                    <a:pt x="8755" y="6259"/>
                  </a:lnTo>
                  <a:lnTo>
                    <a:pt x="8746" y="6259"/>
                  </a:lnTo>
                  <a:lnTo>
                    <a:pt x="8746" y="6055"/>
                  </a:lnTo>
                  <a:lnTo>
                    <a:pt x="8668" y="6055"/>
                  </a:lnTo>
                  <a:lnTo>
                    <a:pt x="8668" y="6259"/>
                  </a:lnTo>
                  <a:lnTo>
                    <a:pt x="8648" y="6259"/>
                  </a:lnTo>
                  <a:lnTo>
                    <a:pt x="8648" y="6375"/>
                  </a:lnTo>
                  <a:lnTo>
                    <a:pt x="8639" y="6463"/>
                  </a:lnTo>
                  <a:lnTo>
                    <a:pt x="8639" y="6579"/>
                  </a:lnTo>
                  <a:lnTo>
                    <a:pt x="8620" y="6666"/>
                  </a:lnTo>
                  <a:lnTo>
                    <a:pt x="8620" y="6754"/>
                  </a:lnTo>
                  <a:lnTo>
                    <a:pt x="8611" y="6754"/>
                  </a:lnTo>
                  <a:lnTo>
                    <a:pt x="8611" y="9781"/>
                  </a:lnTo>
                  <a:lnTo>
                    <a:pt x="8600" y="11091"/>
                  </a:lnTo>
                  <a:lnTo>
                    <a:pt x="8600" y="14119"/>
                  </a:lnTo>
                  <a:lnTo>
                    <a:pt x="8580" y="14730"/>
                  </a:lnTo>
                  <a:lnTo>
                    <a:pt x="8544" y="14730"/>
                  </a:lnTo>
                  <a:lnTo>
                    <a:pt x="8544" y="14817"/>
                  </a:lnTo>
                  <a:lnTo>
                    <a:pt x="8524" y="14817"/>
                  </a:lnTo>
                  <a:lnTo>
                    <a:pt x="8524" y="4250"/>
                  </a:lnTo>
                  <a:lnTo>
                    <a:pt x="8398" y="3843"/>
                  </a:lnTo>
                  <a:lnTo>
                    <a:pt x="8389" y="4454"/>
                  </a:lnTo>
                  <a:lnTo>
                    <a:pt x="8389" y="11295"/>
                  </a:lnTo>
                  <a:lnTo>
                    <a:pt x="8322" y="11411"/>
                  </a:lnTo>
                  <a:lnTo>
                    <a:pt x="8322" y="10713"/>
                  </a:lnTo>
                  <a:lnTo>
                    <a:pt x="8330" y="10713"/>
                  </a:lnTo>
                  <a:lnTo>
                    <a:pt x="8330" y="10596"/>
                  </a:lnTo>
                  <a:lnTo>
                    <a:pt x="8341" y="10596"/>
                  </a:lnTo>
                  <a:lnTo>
                    <a:pt x="8330" y="7569"/>
                  </a:lnTo>
                  <a:lnTo>
                    <a:pt x="8322" y="7569"/>
                  </a:lnTo>
                  <a:lnTo>
                    <a:pt x="8215" y="5153"/>
                  </a:lnTo>
                  <a:lnTo>
                    <a:pt x="8111" y="5153"/>
                  </a:lnTo>
                  <a:lnTo>
                    <a:pt x="8012" y="7569"/>
                  </a:lnTo>
                  <a:lnTo>
                    <a:pt x="7996" y="7569"/>
                  </a:lnTo>
                  <a:lnTo>
                    <a:pt x="7996" y="10713"/>
                  </a:lnTo>
                  <a:lnTo>
                    <a:pt x="8004" y="10713"/>
                  </a:lnTo>
                  <a:lnTo>
                    <a:pt x="8004" y="16739"/>
                  </a:lnTo>
                  <a:lnTo>
                    <a:pt x="7984" y="16739"/>
                  </a:lnTo>
                  <a:lnTo>
                    <a:pt x="7984" y="19358"/>
                  </a:lnTo>
                  <a:lnTo>
                    <a:pt x="7965" y="19358"/>
                  </a:lnTo>
                  <a:lnTo>
                    <a:pt x="7965" y="18573"/>
                  </a:lnTo>
                  <a:lnTo>
                    <a:pt x="7956" y="18573"/>
                  </a:lnTo>
                  <a:lnTo>
                    <a:pt x="7956" y="14322"/>
                  </a:lnTo>
                  <a:lnTo>
                    <a:pt x="7965" y="14322"/>
                  </a:lnTo>
                  <a:lnTo>
                    <a:pt x="7965" y="9199"/>
                  </a:lnTo>
                  <a:lnTo>
                    <a:pt x="7945" y="9082"/>
                  </a:lnTo>
                  <a:lnTo>
                    <a:pt x="7945" y="7365"/>
                  </a:lnTo>
                  <a:lnTo>
                    <a:pt x="7928" y="7365"/>
                  </a:lnTo>
                  <a:lnTo>
                    <a:pt x="7917" y="7278"/>
                  </a:lnTo>
                  <a:lnTo>
                    <a:pt x="7889" y="7278"/>
                  </a:lnTo>
                  <a:lnTo>
                    <a:pt x="7861" y="7161"/>
                  </a:lnTo>
                  <a:lnTo>
                    <a:pt x="7841" y="7278"/>
                  </a:lnTo>
                  <a:lnTo>
                    <a:pt x="7802" y="7278"/>
                  </a:lnTo>
                  <a:lnTo>
                    <a:pt x="7802" y="7365"/>
                  </a:lnTo>
                  <a:lnTo>
                    <a:pt x="7782" y="7365"/>
                  </a:lnTo>
                  <a:lnTo>
                    <a:pt x="7782" y="9082"/>
                  </a:lnTo>
                  <a:lnTo>
                    <a:pt x="7762" y="9199"/>
                  </a:lnTo>
                  <a:lnTo>
                    <a:pt x="7762" y="14322"/>
                  </a:lnTo>
                  <a:lnTo>
                    <a:pt x="7774" y="14322"/>
                  </a:lnTo>
                  <a:lnTo>
                    <a:pt x="7774" y="18573"/>
                  </a:lnTo>
                  <a:lnTo>
                    <a:pt x="7734" y="18573"/>
                  </a:lnTo>
                  <a:lnTo>
                    <a:pt x="7734" y="15137"/>
                  </a:lnTo>
                  <a:lnTo>
                    <a:pt x="7639" y="15021"/>
                  </a:lnTo>
                  <a:lnTo>
                    <a:pt x="7630" y="15021"/>
                  </a:lnTo>
                  <a:lnTo>
                    <a:pt x="7630" y="15225"/>
                  </a:lnTo>
                  <a:lnTo>
                    <a:pt x="7580" y="15225"/>
                  </a:lnTo>
                  <a:lnTo>
                    <a:pt x="7580" y="14439"/>
                  </a:lnTo>
                  <a:lnTo>
                    <a:pt x="7571" y="14439"/>
                  </a:lnTo>
                  <a:lnTo>
                    <a:pt x="7571" y="13420"/>
                  </a:lnTo>
                  <a:lnTo>
                    <a:pt x="7495" y="13420"/>
                  </a:lnTo>
                  <a:lnTo>
                    <a:pt x="7495" y="12925"/>
                  </a:lnTo>
                  <a:lnTo>
                    <a:pt x="7436" y="12925"/>
                  </a:lnTo>
                  <a:lnTo>
                    <a:pt x="7436" y="13827"/>
                  </a:lnTo>
                  <a:lnTo>
                    <a:pt x="7428" y="13827"/>
                  </a:lnTo>
                  <a:lnTo>
                    <a:pt x="7428" y="14730"/>
                  </a:lnTo>
                  <a:lnTo>
                    <a:pt x="7416" y="14730"/>
                  </a:lnTo>
                  <a:lnTo>
                    <a:pt x="7416" y="15137"/>
                  </a:lnTo>
                  <a:lnTo>
                    <a:pt x="7397" y="15137"/>
                  </a:lnTo>
                  <a:lnTo>
                    <a:pt x="7397" y="14730"/>
                  </a:lnTo>
                  <a:lnTo>
                    <a:pt x="7380" y="14730"/>
                  </a:lnTo>
                  <a:lnTo>
                    <a:pt x="7380" y="14439"/>
                  </a:lnTo>
                  <a:lnTo>
                    <a:pt x="7360" y="14439"/>
                  </a:lnTo>
                  <a:lnTo>
                    <a:pt x="7360" y="12809"/>
                  </a:lnTo>
                  <a:lnTo>
                    <a:pt x="7262" y="12809"/>
                  </a:lnTo>
                  <a:lnTo>
                    <a:pt x="7262" y="14730"/>
                  </a:lnTo>
                  <a:lnTo>
                    <a:pt x="7253" y="14730"/>
                  </a:lnTo>
                  <a:lnTo>
                    <a:pt x="7253" y="17350"/>
                  </a:lnTo>
                  <a:lnTo>
                    <a:pt x="7206" y="17350"/>
                  </a:lnTo>
                  <a:lnTo>
                    <a:pt x="7206" y="14817"/>
                  </a:lnTo>
                  <a:lnTo>
                    <a:pt x="7186" y="13507"/>
                  </a:lnTo>
                  <a:lnTo>
                    <a:pt x="7186" y="9082"/>
                  </a:lnTo>
                  <a:lnTo>
                    <a:pt x="7166" y="8675"/>
                  </a:lnTo>
                  <a:lnTo>
                    <a:pt x="7166" y="4658"/>
                  </a:lnTo>
                  <a:lnTo>
                    <a:pt x="7158" y="4337"/>
                  </a:lnTo>
                  <a:lnTo>
                    <a:pt x="7147" y="4337"/>
                  </a:lnTo>
                  <a:lnTo>
                    <a:pt x="7147" y="4134"/>
                  </a:lnTo>
                  <a:lnTo>
                    <a:pt x="7138" y="4134"/>
                  </a:lnTo>
                  <a:lnTo>
                    <a:pt x="7138" y="3930"/>
                  </a:lnTo>
                  <a:lnTo>
                    <a:pt x="7130" y="3930"/>
                  </a:lnTo>
                  <a:lnTo>
                    <a:pt x="7130" y="3551"/>
                  </a:lnTo>
                  <a:lnTo>
                    <a:pt x="7023" y="3551"/>
                  </a:lnTo>
                  <a:lnTo>
                    <a:pt x="7023" y="3930"/>
                  </a:lnTo>
                  <a:lnTo>
                    <a:pt x="7003" y="3930"/>
                  </a:lnTo>
                  <a:lnTo>
                    <a:pt x="7003" y="4337"/>
                  </a:lnTo>
                  <a:lnTo>
                    <a:pt x="6995" y="4337"/>
                  </a:lnTo>
                  <a:lnTo>
                    <a:pt x="6984" y="4658"/>
                  </a:lnTo>
                  <a:lnTo>
                    <a:pt x="6984" y="8675"/>
                  </a:lnTo>
                  <a:lnTo>
                    <a:pt x="6964" y="9082"/>
                  </a:lnTo>
                  <a:lnTo>
                    <a:pt x="6964" y="12809"/>
                  </a:lnTo>
                  <a:lnTo>
                    <a:pt x="6936" y="12809"/>
                  </a:lnTo>
                  <a:lnTo>
                    <a:pt x="6936" y="12925"/>
                  </a:lnTo>
                  <a:lnTo>
                    <a:pt x="6927" y="12925"/>
                  </a:lnTo>
                  <a:lnTo>
                    <a:pt x="6927" y="13012"/>
                  </a:lnTo>
                  <a:lnTo>
                    <a:pt x="6916" y="13012"/>
                  </a:lnTo>
                  <a:lnTo>
                    <a:pt x="6916" y="15225"/>
                  </a:lnTo>
                  <a:lnTo>
                    <a:pt x="6908" y="15545"/>
                  </a:lnTo>
                  <a:lnTo>
                    <a:pt x="6908" y="7365"/>
                  </a:lnTo>
                  <a:lnTo>
                    <a:pt x="6820" y="7365"/>
                  </a:lnTo>
                  <a:lnTo>
                    <a:pt x="6820" y="7278"/>
                  </a:lnTo>
                  <a:lnTo>
                    <a:pt x="6801" y="7278"/>
                  </a:lnTo>
                  <a:lnTo>
                    <a:pt x="6801" y="7365"/>
                  </a:lnTo>
                  <a:lnTo>
                    <a:pt x="6725" y="7365"/>
                  </a:lnTo>
                  <a:lnTo>
                    <a:pt x="6725" y="7278"/>
                  </a:lnTo>
                  <a:lnTo>
                    <a:pt x="6714" y="7278"/>
                  </a:lnTo>
                  <a:lnTo>
                    <a:pt x="6714" y="7365"/>
                  </a:lnTo>
                  <a:lnTo>
                    <a:pt x="6629" y="7278"/>
                  </a:lnTo>
                  <a:lnTo>
                    <a:pt x="6629" y="8267"/>
                  </a:lnTo>
                  <a:lnTo>
                    <a:pt x="6618" y="8267"/>
                  </a:lnTo>
                  <a:lnTo>
                    <a:pt x="6629" y="9199"/>
                  </a:lnTo>
                  <a:lnTo>
                    <a:pt x="6629" y="13827"/>
                  </a:lnTo>
                  <a:lnTo>
                    <a:pt x="6522" y="13827"/>
                  </a:lnTo>
                  <a:lnTo>
                    <a:pt x="6522" y="14119"/>
                  </a:lnTo>
                  <a:lnTo>
                    <a:pt x="6514" y="14119"/>
                  </a:lnTo>
                  <a:lnTo>
                    <a:pt x="6455" y="14235"/>
                  </a:lnTo>
                  <a:lnTo>
                    <a:pt x="6455" y="15137"/>
                  </a:lnTo>
                  <a:lnTo>
                    <a:pt x="6416" y="15021"/>
                  </a:lnTo>
                  <a:lnTo>
                    <a:pt x="6379" y="15021"/>
                  </a:lnTo>
                  <a:lnTo>
                    <a:pt x="6379" y="8879"/>
                  </a:lnTo>
                  <a:lnTo>
                    <a:pt x="6359" y="8471"/>
                  </a:lnTo>
                  <a:lnTo>
                    <a:pt x="6359" y="8180"/>
                  </a:lnTo>
                  <a:lnTo>
                    <a:pt x="6348" y="8064"/>
                  </a:lnTo>
                  <a:lnTo>
                    <a:pt x="6070" y="8180"/>
                  </a:lnTo>
                  <a:lnTo>
                    <a:pt x="6070" y="16040"/>
                  </a:lnTo>
                  <a:lnTo>
                    <a:pt x="6030" y="16040"/>
                  </a:lnTo>
                  <a:lnTo>
                    <a:pt x="6030" y="16156"/>
                  </a:lnTo>
                  <a:lnTo>
                    <a:pt x="5994" y="15953"/>
                  </a:lnTo>
                  <a:lnTo>
                    <a:pt x="5994" y="2533"/>
                  </a:lnTo>
                  <a:lnTo>
                    <a:pt x="5983" y="2445"/>
                  </a:lnTo>
                  <a:lnTo>
                    <a:pt x="5963" y="2329"/>
                  </a:lnTo>
                  <a:lnTo>
                    <a:pt x="5926" y="2242"/>
                  </a:lnTo>
                  <a:lnTo>
                    <a:pt x="5887" y="2125"/>
                  </a:lnTo>
                  <a:lnTo>
                    <a:pt x="5820" y="2125"/>
                  </a:lnTo>
                  <a:lnTo>
                    <a:pt x="5820" y="1019"/>
                  </a:lnTo>
                  <a:lnTo>
                    <a:pt x="5800" y="0"/>
                  </a:lnTo>
                  <a:lnTo>
                    <a:pt x="5752" y="116"/>
                  </a:lnTo>
                  <a:lnTo>
                    <a:pt x="5713" y="116"/>
                  </a:lnTo>
                  <a:lnTo>
                    <a:pt x="5676" y="204"/>
                  </a:lnTo>
                  <a:lnTo>
                    <a:pt x="5648" y="320"/>
                  </a:lnTo>
                  <a:lnTo>
                    <a:pt x="5628" y="408"/>
                  </a:lnTo>
                  <a:lnTo>
                    <a:pt x="5628" y="17845"/>
                  </a:lnTo>
                  <a:lnTo>
                    <a:pt x="5617" y="17961"/>
                  </a:lnTo>
                  <a:lnTo>
                    <a:pt x="5609" y="17961"/>
                  </a:lnTo>
                  <a:lnTo>
                    <a:pt x="5609" y="15137"/>
                  </a:lnTo>
                  <a:lnTo>
                    <a:pt x="5598" y="14643"/>
                  </a:lnTo>
                  <a:lnTo>
                    <a:pt x="5598" y="14235"/>
                  </a:lnTo>
                  <a:lnTo>
                    <a:pt x="5589" y="13827"/>
                  </a:lnTo>
                  <a:lnTo>
                    <a:pt x="5581" y="13624"/>
                  </a:lnTo>
                  <a:lnTo>
                    <a:pt x="5581" y="13420"/>
                  </a:lnTo>
                  <a:lnTo>
                    <a:pt x="5513" y="13420"/>
                  </a:lnTo>
                  <a:lnTo>
                    <a:pt x="5502" y="13624"/>
                  </a:lnTo>
                  <a:lnTo>
                    <a:pt x="5502" y="13827"/>
                  </a:lnTo>
                  <a:lnTo>
                    <a:pt x="5493" y="14119"/>
                  </a:lnTo>
                  <a:lnTo>
                    <a:pt x="5493" y="14526"/>
                  </a:lnTo>
                  <a:lnTo>
                    <a:pt x="5482" y="9898"/>
                  </a:lnTo>
                  <a:lnTo>
                    <a:pt x="5482" y="8471"/>
                  </a:lnTo>
                  <a:lnTo>
                    <a:pt x="5474" y="8064"/>
                  </a:lnTo>
                  <a:lnTo>
                    <a:pt x="5474" y="7773"/>
                  </a:lnTo>
                  <a:lnTo>
                    <a:pt x="5463" y="7365"/>
                  </a:lnTo>
                  <a:lnTo>
                    <a:pt x="5454" y="6957"/>
                  </a:lnTo>
                  <a:lnTo>
                    <a:pt x="5454" y="6666"/>
                  </a:lnTo>
                  <a:lnTo>
                    <a:pt x="5446" y="6259"/>
                  </a:lnTo>
                  <a:lnTo>
                    <a:pt x="5434" y="5968"/>
                  </a:lnTo>
                  <a:lnTo>
                    <a:pt x="5426" y="5647"/>
                  </a:lnTo>
                  <a:lnTo>
                    <a:pt x="5426" y="5560"/>
                  </a:lnTo>
                  <a:lnTo>
                    <a:pt x="5434" y="5560"/>
                  </a:lnTo>
                  <a:lnTo>
                    <a:pt x="5434" y="5444"/>
                  </a:lnTo>
                  <a:lnTo>
                    <a:pt x="5426" y="5444"/>
                  </a:lnTo>
                  <a:lnTo>
                    <a:pt x="5426" y="5065"/>
                  </a:lnTo>
                  <a:lnTo>
                    <a:pt x="5415" y="4949"/>
                  </a:lnTo>
                  <a:lnTo>
                    <a:pt x="5415" y="4454"/>
                  </a:lnTo>
                  <a:lnTo>
                    <a:pt x="5406" y="4337"/>
                  </a:lnTo>
                  <a:lnTo>
                    <a:pt x="5212" y="4337"/>
                  </a:lnTo>
                  <a:lnTo>
                    <a:pt x="5204" y="4454"/>
                  </a:lnTo>
                  <a:lnTo>
                    <a:pt x="5204" y="5065"/>
                  </a:lnTo>
                  <a:lnTo>
                    <a:pt x="5195" y="5065"/>
                  </a:lnTo>
                  <a:lnTo>
                    <a:pt x="5195" y="5764"/>
                  </a:lnTo>
                  <a:lnTo>
                    <a:pt x="5184" y="5968"/>
                  </a:lnTo>
                  <a:lnTo>
                    <a:pt x="5184" y="6055"/>
                  </a:lnTo>
                  <a:lnTo>
                    <a:pt x="5176" y="6259"/>
                  </a:lnTo>
                  <a:lnTo>
                    <a:pt x="5176" y="6463"/>
                  </a:lnTo>
                  <a:lnTo>
                    <a:pt x="5165" y="6666"/>
                  </a:lnTo>
                  <a:lnTo>
                    <a:pt x="5165" y="6957"/>
                  </a:lnTo>
                  <a:lnTo>
                    <a:pt x="5156" y="7161"/>
                  </a:lnTo>
                  <a:lnTo>
                    <a:pt x="5156" y="7569"/>
                  </a:lnTo>
                  <a:lnTo>
                    <a:pt x="5148" y="7685"/>
                  </a:lnTo>
                  <a:lnTo>
                    <a:pt x="5148" y="8471"/>
                  </a:lnTo>
                  <a:lnTo>
                    <a:pt x="5136" y="8791"/>
                  </a:lnTo>
                  <a:lnTo>
                    <a:pt x="5136" y="9898"/>
                  </a:lnTo>
                  <a:lnTo>
                    <a:pt x="5128" y="14235"/>
                  </a:lnTo>
                  <a:lnTo>
                    <a:pt x="5069" y="14235"/>
                  </a:lnTo>
                  <a:lnTo>
                    <a:pt x="5080" y="2620"/>
                  </a:lnTo>
                  <a:lnTo>
                    <a:pt x="5080" y="1223"/>
                  </a:lnTo>
                  <a:lnTo>
                    <a:pt x="4664" y="1135"/>
                  </a:lnTo>
                  <a:lnTo>
                    <a:pt x="4656" y="1310"/>
                  </a:lnTo>
                  <a:lnTo>
                    <a:pt x="4664" y="2736"/>
                  </a:lnTo>
                  <a:lnTo>
                    <a:pt x="4664" y="14119"/>
                  </a:lnTo>
                  <a:lnTo>
                    <a:pt x="4656" y="14119"/>
                  </a:lnTo>
                  <a:lnTo>
                    <a:pt x="4656" y="13507"/>
                  </a:lnTo>
                  <a:lnTo>
                    <a:pt x="4628" y="13507"/>
                  </a:lnTo>
                  <a:lnTo>
                    <a:pt x="4628" y="12925"/>
                  </a:lnTo>
                  <a:lnTo>
                    <a:pt x="4597" y="12925"/>
                  </a:lnTo>
                  <a:lnTo>
                    <a:pt x="4597" y="12401"/>
                  </a:lnTo>
                  <a:lnTo>
                    <a:pt x="4512" y="12314"/>
                  </a:lnTo>
                  <a:lnTo>
                    <a:pt x="4512" y="11702"/>
                  </a:lnTo>
                  <a:lnTo>
                    <a:pt x="4445" y="11702"/>
                  </a:lnTo>
                  <a:lnTo>
                    <a:pt x="4445" y="12314"/>
                  </a:lnTo>
                  <a:lnTo>
                    <a:pt x="4445" y="10800"/>
                  </a:lnTo>
                  <a:lnTo>
                    <a:pt x="4425" y="8267"/>
                  </a:lnTo>
                  <a:lnTo>
                    <a:pt x="4425" y="7773"/>
                  </a:lnTo>
                  <a:lnTo>
                    <a:pt x="4414" y="7569"/>
                  </a:lnTo>
                  <a:lnTo>
                    <a:pt x="4310" y="7889"/>
                  </a:lnTo>
                  <a:lnTo>
                    <a:pt x="4310" y="8064"/>
                  </a:lnTo>
                  <a:lnTo>
                    <a:pt x="4290" y="8064"/>
                  </a:lnTo>
                  <a:lnTo>
                    <a:pt x="4290" y="7889"/>
                  </a:lnTo>
                  <a:lnTo>
                    <a:pt x="4231" y="7685"/>
                  </a:lnTo>
                  <a:lnTo>
                    <a:pt x="4223" y="8267"/>
                  </a:lnTo>
                  <a:lnTo>
                    <a:pt x="4214" y="10887"/>
                  </a:lnTo>
                  <a:lnTo>
                    <a:pt x="4214" y="13711"/>
                  </a:lnTo>
                  <a:lnTo>
                    <a:pt x="4223" y="15749"/>
                  </a:lnTo>
                  <a:lnTo>
                    <a:pt x="4214" y="15749"/>
                  </a:lnTo>
                  <a:lnTo>
                    <a:pt x="4214" y="15021"/>
                  </a:lnTo>
                  <a:lnTo>
                    <a:pt x="4195" y="15021"/>
                  </a:lnTo>
                  <a:lnTo>
                    <a:pt x="4195" y="14730"/>
                  </a:lnTo>
                  <a:lnTo>
                    <a:pt x="4175" y="14730"/>
                  </a:lnTo>
                  <a:lnTo>
                    <a:pt x="4175" y="14119"/>
                  </a:lnTo>
                  <a:lnTo>
                    <a:pt x="4147" y="14119"/>
                  </a:lnTo>
                  <a:lnTo>
                    <a:pt x="4147" y="14235"/>
                  </a:lnTo>
                  <a:lnTo>
                    <a:pt x="4096" y="14235"/>
                  </a:lnTo>
                  <a:lnTo>
                    <a:pt x="4096" y="14119"/>
                  </a:lnTo>
                  <a:lnTo>
                    <a:pt x="4048" y="14119"/>
                  </a:lnTo>
                  <a:lnTo>
                    <a:pt x="4048" y="13711"/>
                  </a:lnTo>
                  <a:lnTo>
                    <a:pt x="4040" y="13507"/>
                  </a:lnTo>
                  <a:lnTo>
                    <a:pt x="3944" y="13507"/>
                  </a:lnTo>
                  <a:lnTo>
                    <a:pt x="3944" y="14119"/>
                  </a:lnTo>
                  <a:lnTo>
                    <a:pt x="3885" y="14119"/>
                  </a:lnTo>
                  <a:lnTo>
                    <a:pt x="3885" y="14235"/>
                  </a:lnTo>
                  <a:lnTo>
                    <a:pt x="3849" y="14235"/>
                  </a:lnTo>
                  <a:lnTo>
                    <a:pt x="3849" y="14119"/>
                  </a:lnTo>
                  <a:lnTo>
                    <a:pt x="3838" y="14119"/>
                  </a:lnTo>
                  <a:lnTo>
                    <a:pt x="3829" y="14031"/>
                  </a:lnTo>
                  <a:lnTo>
                    <a:pt x="3818" y="14031"/>
                  </a:lnTo>
                  <a:lnTo>
                    <a:pt x="3818" y="14119"/>
                  </a:lnTo>
                  <a:lnTo>
                    <a:pt x="3809" y="14119"/>
                  </a:lnTo>
                  <a:lnTo>
                    <a:pt x="3809" y="14730"/>
                  </a:lnTo>
                  <a:lnTo>
                    <a:pt x="3790" y="14730"/>
                  </a:lnTo>
                  <a:lnTo>
                    <a:pt x="3790" y="15021"/>
                  </a:lnTo>
                  <a:lnTo>
                    <a:pt x="3770" y="15021"/>
                  </a:lnTo>
                  <a:lnTo>
                    <a:pt x="3770" y="15749"/>
                  </a:lnTo>
                  <a:lnTo>
                    <a:pt x="3762" y="15749"/>
                  </a:lnTo>
                  <a:lnTo>
                    <a:pt x="3762" y="8064"/>
                  </a:lnTo>
                  <a:lnTo>
                    <a:pt x="3742" y="7976"/>
                  </a:lnTo>
                  <a:lnTo>
                    <a:pt x="3742" y="6579"/>
                  </a:lnTo>
                  <a:lnTo>
                    <a:pt x="3663" y="6259"/>
                  </a:lnTo>
                  <a:lnTo>
                    <a:pt x="3615" y="6259"/>
                  </a:lnTo>
                  <a:lnTo>
                    <a:pt x="3531" y="6463"/>
                  </a:lnTo>
                  <a:lnTo>
                    <a:pt x="3531" y="7889"/>
                  </a:lnTo>
                  <a:lnTo>
                    <a:pt x="3500" y="7976"/>
                  </a:lnTo>
                  <a:lnTo>
                    <a:pt x="3500" y="10800"/>
                  </a:lnTo>
                  <a:lnTo>
                    <a:pt x="3385" y="10800"/>
                  </a:lnTo>
                  <a:lnTo>
                    <a:pt x="3385" y="1630"/>
                  </a:lnTo>
                  <a:lnTo>
                    <a:pt x="3126" y="1630"/>
                  </a:lnTo>
                  <a:lnTo>
                    <a:pt x="3126" y="10800"/>
                  </a:lnTo>
                  <a:lnTo>
                    <a:pt x="3011" y="10800"/>
                  </a:lnTo>
                  <a:lnTo>
                    <a:pt x="3011" y="10713"/>
                  </a:lnTo>
                  <a:lnTo>
                    <a:pt x="3019" y="10392"/>
                  </a:lnTo>
                  <a:lnTo>
                    <a:pt x="3011" y="10392"/>
                  </a:lnTo>
                  <a:lnTo>
                    <a:pt x="3011" y="8267"/>
                  </a:lnTo>
                  <a:lnTo>
                    <a:pt x="3000" y="8267"/>
                  </a:lnTo>
                  <a:lnTo>
                    <a:pt x="3000" y="7773"/>
                  </a:lnTo>
                  <a:lnTo>
                    <a:pt x="3011" y="7569"/>
                  </a:lnTo>
                  <a:lnTo>
                    <a:pt x="3000" y="7569"/>
                  </a:lnTo>
                  <a:lnTo>
                    <a:pt x="3000" y="6463"/>
                  </a:lnTo>
                  <a:lnTo>
                    <a:pt x="2991" y="6463"/>
                  </a:lnTo>
                  <a:lnTo>
                    <a:pt x="3000" y="6259"/>
                  </a:lnTo>
                  <a:lnTo>
                    <a:pt x="2991" y="6259"/>
                  </a:lnTo>
                  <a:lnTo>
                    <a:pt x="3000" y="6055"/>
                  </a:lnTo>
                  <a:lnTo>
                    <a:pt x="2991" y="6055"/>
                  </a:lnTo>
                  <a:lnTo>
                    <a:pt x="3000" y="6055"/>
                  </a:lnTo>
                  <a:lnTo>
                    <a:pt x="2991" y="6055"/>
                  </a:lnTo>
                  <a:lnTo>
                    <a:pt x="3000" y="5764"/>
                  </a:lnTo>
                  <a:lnTo>
                    <a:pt x="2991" y="5764"/>
                  </a:lnTo>
                  <a:lnTo>
                    <a:pt x="2991" y="5560"/>
                  </a:lnTo>
                  <a:lnTo>
                    <a:pt x="2980" y="5444"/>
                  </a:lnTo>
                  <a:lnTo>
                    <a:pt x="2980" y="5269"/>
                  </a:lnTo>
                  <a:lnTo>
                    <a:pt x="2972" y="5269"/>
                  </a:lnTo>
                  <a:lnTo>
                    <a:pt x="2980" y="5153"/>
                  </a:lnTo>
                  <a:lnTo>
                    <a:pt x="2972" y="5153"/>
                  </a:lnTo>
                  <a:lnTo>
                    <a:pt x="2972" y="4949"/>
                  </a:lnTo>
                  <a:lnTo>
                    <a:pt x="2963" y="4949"/>
                  </a:lnTo>
                  <a:lnTo>
                    <a:pt x="2963" y="4745"/>
                  </a:lnTo>
                  <a:lnTo>
                    <a:pt x="2952" y="4658"/>
                  </a:lnTo>
                  <a:lnTo>
                    <a:pt x="2952" y="4541"/>
                  </a:lnTo>
                  <a:lnTo>
                    <a:pt x="2944" y="4337"/>
                  </a:lnTo>
                  <a:lnTo>
                    <a:pt x="2932" y="4337"/>
                  </a:lnTo>
                  <a:lnTo>
                    <a:pt x="2932" y="4134"/>
                  </a:lnTo>
                  <a:lnTo>
                    <a:pt x="2924" y="4134"/>
                  </a:lnTo>
                  <a:lnTo>
                    <a:pt x="2915" y="3930"/>
                  </a:lnTo>
                  <a:lnTo>
                    <a:pt x="2915" y="3843"/>
                  </a:lnTo>
                  <a:lnTo>
                    <a:pt x="2924" y="3551"/>
                  </a:lnTo>
                  <a:lnTo>
                    <a:pt x="2924" y="3231"/>
                  </a:lnTo>
                  <a:lnTo>
                    <a:pt x="2904" y="3348"/>
                  </a:lnTo>
                  <a:lnTo>
                    <a:pt x="2904" y="2533"/>
                  </a:lnTo>
                  <a:lnTo>
                    <a:pt x="2896" y="3231"/>
                  </a:lnTo>
                  <a:lnTo>
                    <a:pt x="2896" y="3348"/>
                  </a:lnTo>
                  <a:lnTo>
                    <a:pt x="2884" y="3348"/>
                  </a:lnTo>
                  <a:lnTo>
                    <a:pt x="2884" y="3843"/>
                  </a:lnTo>
                  <a:lnTo>
                    <a:pt x="2876" y="4250"/>
                  </a:lnTo>
                  <a:lnTo>
                    <a:pt x="2856" y="4250"/>
                  </a:lnTo>
                  <a:lnTo>
                    <a:pt x="2865" y="4454"/>
                  </a:lnTo>
                  <a:lnTo>
                    <a:pt x="2837" y="4454"/>
                  </a:lnTo>
                  <a:lnTo>
                    <a:pt x="2848" y="4658"/>
                  </a:lnTo>
                  <a:lnTo>
                    <a:pt x="2828" y="4658"/>
                  </a:lnTo>
                  <a:lnTo>
                    <a:pt x="2828" y="4949"/>
                  </a:lnTo>
                  <a:lnTo>
                    <a:pt x="2817" y="4949"/>
                  </a:lnTo>
                  <a:lnTo>
                    <a:pt x="2817" y="5153"/>
                  </a:lnTo>
                  <a:lnTo>
                    <a:pt x="2809" y="5269"/>
                  </a:lnTo>
                  <a:lnTo>
                    <a:pt x="2809" y="6957"/>
                  </a:lnTo>
                  <a:lnTo>
                    <a:pt x="2797" y="7074"/>
                  </a:lnTo>
                  <a:lnTo>
                    <a:pt x="2809" y="7278"/>
                  </a:lnTo>
                  <a:lnTo>
                    <a:pt x="2809" y="7685"/>
                  </a:lnTo>
                  <a:lnTo>
                    <a:pt x="2797" y="7685"/>
                  </a:lnTo>
                  <a:lnTo>
                    <a:pt x="2797" y="9199"/>
                  </a:lnTo>
                  <a:lnTo>
                    <a:pt x="2789" y="9286"/>
                  </a:lnTo>
                  <a:lnTo>
                    <a:pt x="2797" y="9490"/>
                  </a:lnTo>
                  <a:lnTo>
                    <a:pt x="2797" y="10509"/>
                  </a:lnTo>
                  <a:lnTo>
                    <a:pt x="2789" y="10509"/>
                  </a:lnTo>
                  <a:lnTo>
                    <a:pt x="2789" y="13915"/>
                  </a:lnTo>
                  <a:lnTo>
                    <a:pt x="2780" y="13915"/>
                  </a:lnTo>
                  <a:lnTo>
                    <a:pt x="2789" y="14322"/>
                  </a:lnTo>
                  <a:lnTo>
                    <a:pt x="2789" y="16156"/>
                  </a:lnTo>
                  <a:lnTo>
                    <a:pt x="2780" y="16156"/>
                  </a:lnTo>
                  <a:lnTo>
                    <a:pt x="2780" y="17961"/>
                  </a:lnTo>
                  <a:lnTo>
                    <a:pt x="2769" y="17961"/>
                  </a:lnTo>
                  <a:lnTo>
                    <a:pt x="2769" y="10392"/>
                  </a:lnTo>
                  <a:lnTo>
                    <a:pt x="2750" y="10392"/>
                  </a:lnTo>
                  <a:lnTo>
                    <a:pt x="2741" y="10305"/>
                  </a:lnTo>
                  <a:lnTo>
                    <a:pt x="2578" y="10305"/>
                  </a:lnTo>
                  <a:lnTo>
                    <a:pt x="2578" y="10101"/>
                  </a:lnTo>
                  <a:lnTo>
                    <a:pt x="2567" y="10101"/>
                  </a:lnTo>
                  <a:lnTo>
                    <a:pt x="2558" y="10305"/>
                  </a:lnTo>
                  <a:lnTo>
                    <a:pt x="2567" y="10305"/>
                  </a:lnTo>
                  <a:lnTo>
                    <a:pt x="2558" y="10392"/>
                  </a:lnTo>
                  <a:lnTo>
                    <a:pt x="2547" y="10392"/>
                  </a:lnTo>
                  <a:lnTo>
                    <a:pt x="2547" y="9985"/>
                  </a:lnTo>
                  <a:lnTo>
                    <a:pt x="2578" y="9985"/>
                  </a:lnTo>
                  <a:lnTo>
                    <a:pt x="2598" y="10101"/>
                  </a:lnTo>
                  <a:lnTo>
                    <a:pt x="2741" y="10101"/>
                  </a:lnTo>
                  <a:lnTo>
                    <a:pt x="2741" y="10305"/>
                  </a:lnTo>
                  <a:lnTo>
                    <a:pt x="2750" y="10305"/>
                  </a:lnTo>
                  <a:lnTo>
                    <a:pt x="2750" y="9985"/>
                  </a:lnTo>
                  <a:lnTo>
                    <a:pt x="2780" y="9985"/>
                  </a:lnTo>
                  <a:lnTo>
                    <a:pt x="2780" y="9898"/>
                  </a:lnTo>
                  <a:lnTo>
                    <a:pt x="2741" y="9898"/>
                  </a:lnTo>
                  <a:lnTo>
                    <a:pt x="2721" y="9781"/>
                  </a:lnTo>
                  <a:lnTo>
                    <a:pt x="2567" y="9781"/>
                  </a:lnTo>
                  <a:lnTo>
                    <a:pt x="2558" y="9898"/>
                  </a:lnTo>
                  <a:lnTo>
                    <a:pt x="2539" y="9898"/>
                  </a:lnTo>
                  <a:lnTo>
                    <a:pt x="2539" y="8791"/>
                  </a:lnTo>
                  <a:lnTo>
                    <a:pt x="2539" y="10596"/>
                  </a:lnTo>
                  <a:lnTo>
                    <a:pt x="2547" y="10800"/>
                  </a:lnTo>
                  <a:lnTo>
                    <a:pt x="2547" y="17961"/>
                  </a:lnTo>
                  <a:lnTo>
                    <a:pt x="2539" y="17961"/>
                  </a:lnTo>
                  <a:lnTo>
                    <a:pt x="2539" y="17757"/>
                  </a:lnTo>
                  <a:lnTo>
                    <a:pt x="2519" y="17757"/>
                  </a:lnTo>
                  <a:lnTo>
                    <a:pt x="2511" y="9781"/>
                  </a:lnTo>
                  <a:lnTo>
                    <a:pt x="2499" y="9781"/>
                  </a:lnTo>
                  <a:lnTo>
                    <a:pt x="2499" y="9374"/>
                  </a:lnTo>
                  <a:lnTo>
                    <a:pt x="2511" y="9374"/>
                  </a:lnTo>
                  <a:lnTo>
                    <a:pt x="2511" y="9199"/>
                  </a:lnTo>
                  <a:lnTo>
                    <a:pt x="2499" y="9199"/>
                  </a:lnTo>
                  <a:lnTo>
                    <a:pt x="2499" y="8267"/>
                  </a:lnTo>
                  <a:lnTo>
                    <a:pt x="2452" y="8064"/>
                  </a:lnTo>
                  <a:lnTo>
                    <a:pt x="2432" y="8180"/>
                  </a:lnTo>
                  <a:lnTo>
                    <a:pt x="2404" y="8180"/>
                  </a:lnTo>
                  <a:lnTo>
                    <a:pt x="2384" y="8384"/>
                  </a:lnTo>
                  <a:lnTo>
                    <a:pt x="2384" y="8471"/>
                  </a:lnTo>
                  <a:lnTo>
                    <a:pt x="2376" y="8675"/>
                  </a:lnTo>
                  <a:lnTo>
                    <a:pt x="2376" y="9082"/>
                  </a:lnTo>
                  <a:lnTo>
                    <a:pt x="2364" y="9199"/>
                  </a:lnTo>
                  <a:lnTo>
                    <a:pt x="2364" y="9286"/>
                  </a:lnTo>
                  <a:lnTo>
                    <a:pt x="2348" y="9286"/>
                  </a:lnTo>
                  <a:lnTo>
                    <a:pt x="2336" y="9374"/>
                  </a:lnTo>
                  <a:lnTo>
                    <a:pt x="2328" y="9374"/>
                  </a:lnTo>
                  <a:lnTo>
                    <a:pt x="2317" y="9490"/>
                  </a:lnTo>
                  <a:lnTo>
                    <a:pt x="2308" y="9490"/>
                  </a:lnTo>
                  <a:lnTo>
                    <a:pt x="2308" y="14322"/>
                  </a:lnTo>
                  <a:lnTo>
                    <a:pt x="2249" y="13915"/>
                  </a:lnTo>
                  <a:lnTo>
                    <a:pt x="2193" y="13915"/>
                  </a:lnTo>
                  <a:lnTo>
                    <a:pt x="2134" y="14322"/>
                  </a:lnTo>
                  <a:lnTo>
                    <a:pt x="2134" y="14526"/>
                  </a:lnTo>
                  <a:lnTo>
                    <a:pt x="2125" y="14526"/>
                  </a:lnTo>
                  <a:lnTo>
                    <a:pt x="2125" y="11004"/>
                  </a:lnTo>
                  <a:lnTo>
                    <a:pt x="2154" y="10887"/>
                  </a:lnTo>
                  <a:lnTo>
                    <a:pt x="2154" y="10800"/>
                  </a:lnTo>
                  <a:lnTo>
                    <a:pt x="2125" y="10713"/>
                  </a:lnTo>
                  <a:lnTo>
                    <a:pt x="2106" y="10800"/>
                  </a:lnTo>
                  <a:lnTo>
                    <a:pt x="2066" y="10800"/>
                  </a:lnTo>
                  <a:lnTo>
                    <a:pt x="2058" y="10887"/>
                  </a:lnTo>
                  <a:lnTo>
                    <a:pt x="2038" y="10887"/>
                  </a:lnTo>
                  <a:lnTo>
                    <a:pt x="2019" y="11004"/>
                  </a:lnTo>
                  <a:lnTo>
                    <a:pt x="1990" y="11004"/>
                  </a:lnTo>
                  <a:lnTo>
                    <a:pt x="1971" y="11091"/>
                  </a:lnTo>
                  <a:lnTo>
                    <a:pt x="1923" y="11091"/>
                  </a:lnTo>
                  <a:lnTo>
                    <a:pt x="1895" y="11295"/>
                  </a:lnTo>
                  <a:lnTo>
                    <a:pt x="1895" y="11411"/>
                  </a:lnTo>
                  <a:lnTo>
                    <a:pt x="1903" y="11411"/>
                  </a:lnTo>
                  <a:lnTo>
                    <a:pt x="1903" y="11499"/>
                  </a:lnTo>
                  <a:lnTo>
                    <a:pt x="1895" y="11615"/>
                  </a:lnTo>
                  <a:lnTo>
                    <a:pt x="1895" y="14643"/>
                  </a:lnTo>
                  <a:lnTo>
                    <a:pt x="1875" y="14322"/>
                  </a:lnTo>
                  <a:lnTo>
                    <a:pt x="1875" y="12721"/>
                  </a:lnTo>
                  <a:lnTo>
                    <a:pt x="1856" y="12721"/>
                  </a:lnTo>
                  <a:lnTo>
                    <a:pt x="1856" y="11819"/>
                  </a:lnTo>
                  <a:lnTo>
                    <a:pt x="1847" y="10509"/>
                  </a:lnTo>
                  <a:lnTo>
                    <a:pt x="1847" y="12721"/>
                  </a:lnTo>
                  <a:lnTo>
                    <a:pt x="1827" y="12721"/>
                  </a:lnTo>
                  <a:lnTo>
                    <a:pt x="1799" y="12605"/>
                  </a:lnTo>
                  <a:lnTo>
                    <a:pt x="1780" y="12605"/>
                  </a:lnTo>
                  <a:lnTo>
                    <a:pt x="1780" y="11819"/>
                  </a:lnTo>
                  <a:lnTo>
                    <a:pt x="1788" y="11819"/>
                  </a:lnTo>
                  <a:lnTo>
                    <a:pt x="1780" y="11819"/>
                  </a:lnTo>
                  <a:lnTo>
                    <a:pt x="1780" y="11702"/>
                  </a:lnTo>
                  <a:lnTo>
                    <a:pt x="1780" y="12605"/>
                  </a:lnTo>
                  <a:lnTo>
                    <a:pt x="1760" y="12605"/>
                  </a:lnTo>
                  <a:lnTo>
                    <a:pt x="1760" y="12721"/>
                  </a:lnTo>
                  <a:lnTo>
                    <a:pt x="1749" y="12721"/>
                  </a:lnTo>
                  <a:lnTo>
                    <a:pt x="1749" y="14322"/>
                  </a:lnTo>
                  <a:lnTo>
                    <a:pt x="1732" y="14526"/>
                  </a:lnTo>
                  <a:lnTo>
                    <a:pt x="1732" y="12023"/>
                  </a:lnTo>
                  <a:lnTo>
                    <a:pt x="1721" y="11819"/>
                  </a:lnTo>
                  <a:lnTo>
                    <a:pt x="1721" y="11702"/>
                  </a:lnTo>
                  <a:lnTo>
                    <a:pt x="1712" y="11702"/>
                  </a:lnTo>
                  <a:lnTo>
                    <a:pt x="1712" y="11411"/>
                  </a:lnTo>
                  <a:lnTo>
                    <a:pt x="1645" y="11615"/>
                  </a:lnTo>
                  <a:lnTo>
                    <a:pt x="1577" y="12023"/>
                  </a:lnTo>
                  <a:lnTo>
                    <a:pt x="1577" y="11819"/>
                  </a:lnTo>
                  <a:lnTo>
                    <a:pt x="1538" y="11702"/>
                  </a:lnTo>
                  <a:lnTo>
                    <a:pt x="1529" y="11702"/>
                  </a:lnTo>
                  <a:lnTo>
                    <a:pt x="1498" y="11906"/>
                  </a:lnTo>
                  <a:lnTo>
                    <a:pt x="1490" y="11906"/>
                  </a:lnTo>
                  <a:lnTo>
                    <a:pt x="1470" y="12110"/>
                  </a:lnTo>
                  <a:lnTo>
                    <a:pt x="1470" y="14119"/>
                  </a:lnTo>
                  <a:lnTo>
                    <a:pt x="1414" y="13507"/>
                  </a:lnTo>
                  <a:lnTo>
                    <a:pt x="1366" y="13012"/>
                  </a:lnTo>
                  <a:lnTo>
                    <a:pt x="1366" y="11702"/>
                  </a:lnTo>
                  <a:lnTo>
                    <a:pt x="1355" y="11702"/>
                  </a:lnTo>
                  <a:lnTo>
                    <a:pt x="1355" y="12110"/>
                  </a:lnTo>
                  <a:lnTo>
                    <a:pt x="1347" y="12110"/>
                  </a:lnTo>
                  <a:lnTo>
                    <a:pt x="1347" y="11702"/>
                  </a:lnTo>
                  <a:lnTo>
                    <a:pt x="1347" y="13012"/>
                  </a:lnTo>
                  <a:lnTo>
                    <a:pt x="1335" y="13012"/>
                  </a:lnTo>
                  <a:lnTo>
                    <a:pt x="1335" y="14439"/>
                  </a:lnTo>
                  <a:lnTo>
                    <a:pt x="1288" y="14817"/>
                  </a:lnTo>
                  <a:lnTo>
                    <a:pt x="1288" y="10509"/>
                  </a:lnTo>
                  <a:lnTo>
                    <a:pt x="1268" y="10392"/>
                  </a:lnTo>
                  <a:lnTo>
                    <a:pt x="1268" y="9199"/>
                  </a:lnTo>
                  <a:lnTo>
                    <a:pt x="1260" y="9199"/>
                  </a:lnTo>
                  <a:lnTo>
                    <a:pt x="1260" y="8471"/>
                  </a:lnTo>
                  <a:lnTo>
                    <a:pt x="1240" y="8471"/>
                  </a:lnTo>
                  <a:lnTo>
                    <a:pt x="1240" y="7976"/>
                  </a:lnTo>
                  <a:lnTo>
                    <a:pt x="1220" y="7976"/>
                  </a:lnTo>
                  <a:lnTo>
                    <a:pt x="1220" y="6754"/>
                  </a:lnTo>
                  <a:lnTo>
                    <a:pt x="1212" y="6754"/>
                  </a:lnTo>
                  <a:lnTo>
                    <a:pt x="1212" y="7685"/>
                  </a:lnTo>
                  <a:lnTo>
                    <a:pt x="1200" y="7685"/>
                  </a:lnTo>
                  <a:lnTo>
                    <a:pt x="1200" y="7976"/>
                  </a:lnTo>
                  <a:lnTo>
                    <a:pt x="1192" y="7976"/>
                  </a:lnTo>
                  <a:lnTo>
                    <a:pt x="1192" y="8384"/>
                  </a:lnTo>
                  <a:lnTo>
                    <a:pt x="1096" y="8384"/>
                  </a:lnTo>
                  <a:lnTo>
                    <a:pt x="1018" y="8471"/>
                  </a:lnTo>
                  <a:lnTo>
                    <a:pt x="1018" y="9082"/>
                  </a:lnTo>
                  <a:lnTo>
                    <a:pt x="981" y="9082"/>
                  </a:lnTo>
                  <a:lnTo>
                    <a:pt x="981" y="10305"/>
                  </a:lnTo>
                  <a:lnTo>
                    <a:pt x="942" y="10392"/>
                  </a:lnTo>
                  <a:lnTo>
                    <a:pt x="950" y="17350"/>
                  </a:lnTo>
                  <a:lnTo>
                    <a:pt x="914" y="17554"/>
                  </a:lnTo>
                  <a:lnTo>
                    <a:pt x="902" y="10101"/>
                  </a:lnTo>
                  <a:lnTo>
                    <a:pt x="692" y="10101"/>
                  </a:lnTo>
                  <a:lnTo>
                    <a:pt x="711" y="18369"/>
                  </a:lnTo>
                  <a:lnTo>
                    <a:pt x="692" y="18456"/>
                  </a:lnTo>
                  <a:lnTo>
                    <a:pt x="692" y="13624"/>
                  </a:lnTo>
                  <a:lnTo>
                    <a:pt x="672" y="13624"/>
                  </a:lnTo>
                  <a:lnTo>
                    <a:pt x="672" y="13507"/>
                  </a:lnTo>
                  <a:lnTo>
                    <a:pt x="663" y="13507"/>
                  </a:lnTo>
                  <a:lnTo>
                    <a:pt x="652" y="13420"/>
                  </a:lnTo>
                  <a:lnTo>
                    <a:pt x="576" y="13420"/>
                  </a:lnTo>
                  <a:lnTo>
                    <a:pt x="576" y="13507"/>
                  </a:lnTo>
                  <a:lnTo>
                    <a:pt x="565" y="13507"/>
                  </a:lnTo>
                  <a:lnTo>
                    <a:pt x="576" y="11295"/>
                  </a:lnTo>
                  <a:lnTo>
                    <a:pt x="537" y="11295"/>
                  </a:lnTo>
                  <a:lnTo>
                    <a:pt x="365" y="10887"/>
                  </a:lnTo>
                  <a:lnTo>
                    <a:pt x="346" y="10800"/>
                  </a:lnTo>
                  <a:lnTo>
                    <a:pt x="346" y="13711"/>
                  </a:lnTo>
                  <a:lnTo>
                    <a:pt x="326" y="13711"/>
                  </a:lnTo>
                  <a:lnTo>
                    <a:pt x="326" y="13333"/>
                  </a:lnTo>
                  <a:lnTo>
                    <a:pt x="306" y="13333"/>
                  </a:lnTo>
                  <a:lnTo>
                    <a:pt x="306" y="12023"/>
                  </a:lnTo>
                  <a:lnTo>
                    <a:pt x="298" y="12023"/>
                  </a:lnTo>
                  <a:lnTo>
                    <a:pt x="298" y="11091"/>
                  </a:lnTo>
                  <a:lnTo>
                    <a:pt x="287" y="11091"/>
                  </a:lnTo>
                  <a:lnTo>
                    <a:pt x="287" y="12023"/>
                  </a:lnTo>
                  <a:lnTo>
                    <a:pt x="278" y="12023"/>
                  </a:lnTo>
                  <a:lnTo>
                    <a:pt x="278" y="12314"/>
                  </a:lnTo>
                  <a:lnTo>
                    <a:pt x="171" y="12314"/>
                  </a:lnTo>
                  <a:lnTo>
                    <a:pt x="171" y="12023"/>
                  </a:lnTo>
                  <a:lnTo>
                    <a:pt x="163" y="12023"/>
                  </a:lnTo>
                  <a:lnTo>
                    <a:pt x="163" y="11091"/>
                  </a:lnTo>
                  <a:lnTo>
                    <a:pt x="163" y="12023"/>
                  </a:lnTo>
                  <a:lnTo>
                    <a:pt x="143" y="12023"/>
                  </a:lnTo>
                  <a:lnTo>
                    <a:pt x="143" y="13333"/>
                  </a:lnTo>
                  <a:lnTo>
                    <a:pt x="132" y="13333"/>
                  </a:lnTo>
                  <a:lnTo>
                    <a:pt x="132" y="17059"/>
                  </a:lnTo>
                  <a:lnTo>
                    <a:pt x="104" y="17059"/>
                  </a:lnTo>
                  <a:lnTo>
                    <a:pt x="104" y="17641"/>
                  </a:lnTo>
                  <a:lnTo>
                    <a:pt x="48" y="17641"/>
                  </a:lnTo>
                  <a:lnTo>
                    <a:pt x="48" y="17263"/>
                  </a:lnTo>
                  <a:lnTo>
                    <a:pt x="0" y="17263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7059"/>
                  </a:lnTo>
                  <a:lnTo>
                    <a:pt x="21485" y="15953"/>
                  </a:lnTo>
                  <a:close/>
                  <a:moveTo>
                    <a:pt x="1355" y="12518"/>
                  </a:moveTo>
                  <a:lnTo>
                    <a:pt x="1355" y="12197"/>
                  </a:lnTo>
                  <a:lnTo>
                    <a:pt x="1355" y="12518"/>
                  </a:lnTo>
                  <a:close/>
                  <a:moveTo>
                    <a:pt x="1347" y="12110"/>
                  </a:moveTo>
                  <a:lnTo>
                    <a:pt x="1355" y="12110"/>
                  </a:lnTo>
                  <a:lnTo>
                    <a:pt x="1355" y="12314"/>
                  </a:lnTo>
                  <a:lnTo>
                    <a:pt x="1347" y="12110"/>
                  </a:lnTo>
                  <a:close/>
                  <a:moveTo>
                    <a:pt x="1355" y="12401"/>
                  </a:moveTo>
                  <a:lnTo>
                    <a:pt x="1347" y="12518"/>
                  </a:lnTo>
                  <a:lnTo>
                    <a:pt x="1347" y="12197"/>
                  </a:lnTo>
                  <a:lnTo>
                    <a:pt x="1355" y="12401"/>
                  </a:lnTo>
                  <a:close/>
                  <a:moveTo>
                    <a:pt x="1347" y="12605"/>
                  </a:moveTo>
                  <a:lnTo>
                    <a:pt x="1355" y="12401"/>
                  </a:lnTo>
                  <a:lnTo>
                    <a:pt x="1355" y="12605"/>
                  </a:lnTo>
                  <a:lnTo>
                    <a:pt x="1347" y="12605"/>
                  </a:lnTo>
                  <a:close/>
                  <a:moveTo>
                    <a:pt x="1347" y="12605"/>
                  </a:moveTo>
                  <a:lnTo>
                    <a:pt x="1355" y="12605"/>
                  </a:lnTo>
                  <a:lnTo>
                    <a:pt x="1355" y="12809"/>
                  </a:lnTo>
                  <a:lnTo>
                    <a:pt x="1347" y="12605"/>
                  </a:lnTo>
                  <a:close/>
                  <a:moveTo>
                    <a:pt x="1347" y="13012"/>
                  </a:moveTo>
                  <a:lnTo>
                    <a:pt x="1347" y="12721"/>
                  </a:lnTo>
                  <a:lnTo>
                    <a:pt x="1355" y="12809"/>
                  </a:lnTo>
                  <a:lnTo>
                    <a:pt x="1347" y="13012"/>
                  </a:lnTo>
                  <a:close/>
                  <a:moveTo>
                    <a:pt x="1347" y="13012"/>
                  </a:moveTo>
                  <a:lnTo>
                    <a:pt x="1355" y="12925"/>
                  </a:lnTo>
                  <a:lnTo>
                    <a:pt x="1355" y="13012"/>
                  </a:lnTo>
                  <a:lnTo>
                    <a:pt x="1347" y="13012"/>
                  </a:lnTo>
                  <a:close/>
                  <a:moveTo>
                    <a:pt x="1355" y="13012"/>
                  </a:moveTo>
                  <a:lnTo>
                    <a:pt x="1355" y="12605"/>
                  </a:lnTo>
                  <a:lnTo>
                    <a:pt x="1355" y="13012"/>
                  </a:lnTo>
                  <a:close/>
                  <a:moveTo>
                    <a:pt x="3337" y="2242"/>
                  </a:moveTo>
                  <a:lnTo>
                    <a:pt x="3337" y="2329"/>
                  </a:lnTo>
                  <a:lnTo>
                    <a:pt x="3329" y="2736"/>
                  </a:lnTo>
                  <a:lnTo>
                    <a:pt x="3329" y="3231"/>
                  </a:lnTo>
                  <a:lnTo>
                    <a:pt x="3183" y="3231"/>
                  </a:lnTo>
                  <a:lnTo>
                    <a:pt x="3183" y="3144"/>
                  </a:lnTo>
                  <a:lnTo>
                    <a:pt x="3174" y="2736"/>
                  </a:lnTo>
                  <a:lnTo>
                    <a:pt x="3174" y="2242"/>
                  </a:lnTo>
                  <a:lnTo>
                    <a:pt x="3166" y="2038"/>
                  </a:lnTo>
                  <a:lnTo>
                    <a:pt x="3348" y="2038"/>
                  </a:lnTo>
                  <a:lnTo>
                    <a:pt x="3337" y="2242"/>
                  </a:lnTo>
                  <a:close/>
                </a:path>
              </a:pathLst>
            </a:cu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  <p:sp>
          <p:nvSpPr>
            <p:cNvPr id="45" name="Rectangle 68"/>
            <p:cNvSpPr/>
            <p:nvPr/>
          </p:nvSpPr>
          <p:spPr>
            <a:xfrm>
              <a:off x="-2" y="1172442"/>
              <a:ext cx="12192006" cy="1579150"/>
            </a:xfrm>
            <a:prstGeom prst="rect">
              <a:avLst/>
            </a:pr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2162793" y="1825301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6932606" y="1825301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2162793" y="3730568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6932606" y="3730568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1" name="Text Placeholder 12"/>
          <p:cNvSpPr>
            <a:spLocks noGrp="1"/>
          </p:cNvSpPr>
          <p:nvPr>
            <p:ph type="body" sz="quarter" idx="27" hasCustomPrompt="1"/>
          </p:nvPr>
        </p:nvSpPr>
        <p:spPr>
          <a:xfrm>
            <a:off x="2162793" y="2355326"/>
            <a:ext cx="367158" cy="45719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2" name="Text Placeholder 12"/>
          <p:cNvSpPr>
            <a:spLocks noGrp="1"/>
          </p:cNvSpPr>
          <p:nvPr>
            <p:ph type="body" sz="quarter" idx="28" hasCustomPrompt="1"/>
          </p:nvPr>
        </p:nvSpPr>
        <p:spPr>
          <a:xfrm>
            <a:off x="2162793" y="4260593"/>
            <a:ext cx="367158" cy="45719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3" name="Text Placeholder 12"/>
          <p:cNvSpPr>
            <a:spLocks noGrp="1"/>
          </p:cNvSpPr>
          <p:nvPr>
            <p:ph type="body" sz="quarter" idx="29" hasCustomPrompt="1"/>
          </p:nvPr>
        </p:nvSpPr>
        <p:spPr>
          <a:xfrm>
            <a:off x="6932606" y="2355326"/>
            <a:ext cx="367158" cy="45719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4" name="Text Placeholder 12"/>
          <p:cNvSpPr>
            <a:spLocks noGrp="1"/>
          </p:cNvSpPr>
          <p:nvPr>
            <p:ph type="body" sz="quarter" idx="30" hasCustomPrompt="1"/>
          </p:nvPr>
        </p:nvSpPr>
        <p:spPr>
          <a:xfrm>
            <a:off x="6932606" y="4260593"/>
            <a:ext cx="367158" cy="45719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2162793" y="2477654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31" hasCustomPrompt="1"/>
          </p:nvPr>
        </p:nvSpPr>
        <p:spPr>
          <a:xfrm>
            <a:off x="2162793" y="4381033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32" hasCustomPrompt="1"/>
          </p:nvPr>
        </p:nvSpPr>
        <p:spPr>
          <a:xfrm>
            <a:off x="6932606" y="4381033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8" name="Text Placeholder 25"/>
          <p:cNvSpPr>
            <a:spLocks noGrp="1"/>
          </p:cNvSpPr>
          <p:nvPr>
            <p:ph type="body" sz="quarter" idx="33" hasCustomPrompt="1"/>
          </p:nvPr>
        </p:nvSpPr>
        <p:spPr>
          <a:xfrm>
            <a:off x="6932606" y="2477654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9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2162793" y="279891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35" hasCustomPrompt="1"/>
          </p:nvPr>
        </p:nvSpPr>
        <p:spPr>
          <a:xfrm>
            <a:off x="2162793" y="471130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6932606" y="471130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37" hasCustomPrompt="1"/>
          </p:nvPr>
        </p:nvSpPr>
        <p:spPr>
          <a:xfrm>
            <a:off x="6932606" y="279891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cxnSp>
        <p:nvCxnSpPr>
          <p:cNvPr id="27" name="Straight Connector 26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976700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35"/>
          <p:cNvGrpSpPr/>
          <p:nvPr userDrawn="1"/>
        </p:nvGrpSpPr>
        <p:grpSpPr>
          <a:xfrm>
            <a:off x="-3" y="4106411"/>
            <a:ext cx="12192006" cy="2751594"/>
            <a:chOff x="-1" y="-1"/>
            <a:chExt cx="12192005" cy="2751592"/>
          </a:xfrm>
        </p:grpSpPr>
        <p:sp>
          <p:nvSpPr>
            <p:cNvPr id="44" name="Freeform 9"/>
            <p:cNvSpPr/>
            <p:nvPr/>
          </p:nvSpPr>
          <p:spPr>
            <a:xfrm>
              <a:off x="-2" y="-2"/>
              <a:ext cx="12192007" cy="1177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85" y="15953"/>
                  </a:moveTo>
                  <a:lnTo>
                    <a:pt x="21485" y="12023"/>
                  </a:lnTo>
                  <a:lnTo>
                    <a:pt x="21254" y="12925"/>
                  </a:lnTo>
                  <a:lnTo>
                    <a:pt x="21024" y="12925"/>
                  </a:lnTo>
                  <a:lnTo>
                    <a:pt x="21024" y="15225"/>
                  </a:lnTo>
                  <a:lnTo>
                    <a:pt x="20925" y="15225"/>
                  </a:lnTo>
                  <a:lnTo>
                    <a:pt x="20925" y="11208"/>
                  </a:lnTo>
                  <a:lnTo>
                    <a:pt x="20723" y="11208"/>
                  </a:lnTo>
                  <a:lnTo>
                    <a:pt x="20723" y="13711"/>
                  </a:lnTo>
                  <a:lnTo>
                    <a:pt x="20647" y="13711"/>
                  </a:lnTo>
                  <a:lnTo>
                    <a:pt x="20647" y="14934"/>
                  </a:lnTo>
                  <a:lnTo>
                    <a:pt x="20551" y="14934"/>
                  </a:lnTo>
                  <a:lnTo>
                    <a:pt x="20551" y="17845"/>
                  </a:lnTo>
                  <a:lnTo>
                    <a:pt x="20425" y="17845"/>
                  </a:lnTo>
                  <a:lnTo>
                    <a:pt x="20425" y="12023"/>
                  </a:lnTo>
                  <a:lnTo>
                    <a:pt x="20369" y="11702"/>
                  </a:lnTo>
                  <a:lnTo>
                    <a:pt x="20369" y="10392"/>
                  </a:lnTo>
                  <a:lnTo>
                    <a:pt x="20281" y="9985"/>
                  </a:lnTo>
                  <a:lnTo>
                    <a:pt x="20273" y="7889"/>
                  </a:lnTo>
                  <a:lnTo>
                    <a:pt x="20273" y="9985"/>
                  </a:lnTo>
                  <a:lnTo>
                    <a:pt x="20186" y="10392"/>
                  </a:lnTo>
                  <a:lnTo>
                    <a:pt x="20186" y="11702"/>
                  </a:lnTo>
                  <a:lnTo>
                    <a:pt x="20138" y="12110"/>
                  </a:lnTo>
                  <a:lnTo>
                    <a:pt x="20138" y="16651"/>
                  </a:lnTo>
                  <a:lnTo>
                    <a:pt x="19992" y="16651"/>
                  </a:lnTo>
                  <a:lnTo>
                    <a:pt x="19992" y="17466"/>
                  </a:lnTo>
                  <a:lnTo>
                    <a:pt x="19877" y="17466"/>
                  </a:lnTo>
                  <a:lnTo>
                    <a:pt x="19877" y="18660"/>
                  </a:lnTo>
                  <a:lnTo>
                    <a:pt x="19840" y="18660"/>
                  </a:lnTo>
                  <a:lnTo>
                    <a:pt x="19840" y="14643"/>
                  </a:lnTo>
                  <a:lnTo>
                    <a:pt x="19646" y="14643"/>
                  </a:lnTo>
                  <a:lnTo>
                    <a:pt x="19646" y="15836"/>
                  </a:lnTo>
                  <a:lnTo>
                    <a:pt x="19590" y="15836"/>
                  </a:lnTo>
                  <a:lnTo>
                    <a:pt x="19590" y="12721"/>
                  </a:lnTo>
                  <a:lnTo>
                    <a:pt x="19550" y="12721"/>
                  </a:lnTo>
                  <a:lnTo>
                    <a:pt x="19550" y="10596"/>
                  </a:lnTo>
                  <a:lnTo>
                    <a:pt x="19542" y="10596"/>
                  </a:lnTo>
                  <a:lnTo>
                    <a:pt x="19542" y="9985"/>
                  </a:lnTo>
                  <a:lnTo>
                    <a:pt x="19491" y="9985"/>
                  </a:lnTo>
                  <a:lnTo>
                    <a:pt x="19407" y="7889"/>
                  </a:lnTo>
                  <a:lnTo>
                    <a:pt x="19396" y="4134"/>
                  </a:lnTo>
                  <a:lnTo>
                    <a:pt x="19387" y="7889"/>
                  </a:lnTo>
                  <a:lnTo>
                    <a:pt x="19292" y="9898"/>
                  </a:lnTo>
                  <a:lnTo>
                    <a:pt x="19241" y="9898"/>
                  </a:lnTo>
                  <a:lnTo>
                    <a:pt x="19241" y="10509"/>
                  </a:lnTo>
                  <a:lnTo>
                    <a:pt x="19233" y="10596"/>
                  </a:lnTo>
                  <a:lnTo>
                    <a:pt x="19233" y="12721"/>
                  </a:lnTo>
                  <a:lnTo>
                    <a:pt x="19185" y="12721"/>
                  </a:lnTo>
                  <a:lnTo>
                    <a:pt x="19185" y="12925"/>
                  </a:lnTo>
                  <a:lnTo>
                    <a:pt x="19089" y="12605"/>
                  </a:lnTo>
                  <a:lnTo>
                    <a:pt x="19089" y="17059"/>
                  </a:lnTo>
                  <a:lnTo>
                    <a:pt x="19070" y="17059"/>
                  </a:lnTo>
                  <a:lnTo>
                    <a:pt x="19070" y="17466"/>
                  </a:lnTo>
                  <a:lnTo>
                    <a:pt x="19002" y="17466"/>
                  </a:lnTo>
                  <a:lnTo>
                    <a:pt x="19002" y="15137"/>
                  </a:lnTo>
                  <a:lnTo>
                    <a:pt x="18800" y="15137"/>
                  </a:lnTo>
                  <a:lnTo>
                    <a:pt x="18800" y="18049"/>
                  </a:lnTo>
                  <a:lnTo>
                    <a:pt x="18665" y="18049"/>
                  </a:lnTo>
                  <a:lnTo>
                    <a:pt x="18665" y="12809"/>
                  </a:lnTo>
                  <a:lnTo>
                    <a:pt x="18462" y="12809"/>
                  </a:lnTo>
                  <a:lnTo>
                    <a:pt x="18462" y="18369"/>
                  </a:lnTo>
                  <a:lnTo>
                    <a:pt x="18291" y="18369"/>
                  </a:lnTo>
                  <a:lnTo>
                    <a:pt x="18291" y="18049"/>
                  </a:lnTo>
                  <a:lnTo>
                    <a:pt x="18193" y="18049"/>
                  </a:lnTo>
                  <a:lnTo>
                    <a:pt x="18193" y="17350"/>
                  </a:lnTo>
                  <a:lnTo>
                    <a:pt x="18108" y="17350"/>
                  </a:lnTo>
                  <a:lnTo>
                    <a:pt x="18108" y="15429"/>
                  </a:lnTo>
                  <a:lnTo>
                    <a:pt x="18077" y="15429"/>
                  </a:lnTo>
                  <a:lnTo>
                    <a:pt x="18077" y="15341"/>
                  </a:lnTo>
                  <a:lnTo>
                    <a:pt x="17875" y="15341"/>
                  </a:lnTo>
                  <a:lnTo>
                    <a:pt x="17875" y="17554"/>
                  </a:lnTo>
                  <a:lnTo>
                    <a:pt x="17827" y="17554"/>
                  </a:lnTo>
                  <a:lnTo>
                    <a:pt x="17827" y="5065"/>
                  </a:lnTo>
                  <a:lnTo>
                    <a:pt x="17493" y="5065"/>
                  </a:lnTo>
                  <a:lnTo>
                    <a:pt x="17493" y="18456"/>
                  </a:lnTo>
                  <a:lnTo>
                    <a:pt x="17374" y="18456"/>
                  </a:lnTo>
                  <a:lnTo>
                    <a:pt x="17374" y="5065"/>
                  </a:lnTo>
                  <a:lnTo>
                    <a:pt x="17009" y="5065"/>
                  </a:lnTo>
                  <a:lnTo>
                    <a:pt x="17009" y="13129"/>
                  </a:lnTo>
                  <a:lnTo>
                    <a:pt x="16933" y="13129"/>
                  </a:lnTo>
                  <a:lnTo>
                    <a:pt x="16933" y="17350"/>
                  </a:lnTo>
                  <a:lnTo>
                    <a:pt x="16790" y="16535"/>
                  </a:lnTo>
                  <a:lnTo>
                    <a:pt x="16790" y="12809"/>
                  </a:lnTo>
                  <a:lnTo>
                    <a:pt x="16674" y="11702"/>
                  </a:lnTo>
                  <a:lnTo>
                    <a:pt x="16559" y="12809"/>
                  </a:lnTo>
                  <a:lnTo>
                    <a:pt x="16548" y="15021"/>
                  </a:lnTo>
                  <a:lnTo>
                    <a:pt x="16528" y="15021"/>
                  </a:lnTo>
                  <a:lnTo>
                    <a:pt x="16528" y="15545"/>
                  </a:lnTo>
                  <a:lnTo>
                    <a:pt x="16520" y="15545"/>
                  </a:lnTo>
                  <a:lnTo>
                    <a:pt x="16520" y="14119"/>
                  </a:lnTo>
                  <a:lnTo>
                    <a:pt x="16258" y="14119"/>
                  </a:lnTo>
                  <a:lnTo>
                    <a:pt x="16258" y="16535"/>
                  </a:lnTo>
                  <a:lnTo>
                    <a:pt x="16143" y="16535"/>
                  </a:lnTo>
                  <a:lnTo>
                    <a:pt x="16143" y="16942"/>
                  </a:lnTo>
                  <a:lnTo>
                    <a:pt x="16087" y="16942"/>
                  </a:lnTo>
                  <a:lnTo>
                    <a:pt x="16087" y="16535"/>
                  </a:lnTo>
                  <a:lnTo>
                    <a:pt x="16028" y="16535"/>
                  </a:lnTo>
                  <a:lnTo>
                    <a:pt x="16028" y="15225"/>
                  </a:lnTo>
                  <a:lnTo>
                    <a:pt x="15856" y="14643"/>
                  </a:lnTo>
                  <a:lnTo>
                    <a:pt x="15856" y="14322"/>
                  </a:lnTo>
                  <a:lnTo>
                    <a:pt x="15741" y="14322"/>
                  </a:lnTo>
                  <a:lnTo>
                    <a:pt x="15741" y="13915"/>
                  </a:lnTo>
                  <a:lnTo>
                    <a:pt x="15682" y="13915"/>
                  </a:lnTo>
                  <a:lnTo>
                    <a:pt x="15682" y="13624"/>
                  </a:lnTo>
                  <a:lnTo>
                    <a:pt x="15662" y="13507"/>
                  </a:lnTo>
                  <a:lnTo>
                    <a:pt x="15626" y="9490"/>
                  </a:lnTo>
                  <a:lnTo>
                    <a:pt x="15595" y="13624"/>
                  </a:lnTo>
                  <a:lnTo>
                    <a:pt x="15575" y="13624"/>
                  </a:lnTo>
                  <a:lnTo>
                    <a:pt x="15575" y="14439"/>
                  </a:lnTo>
                  <a:lnTo>
                    <a:pt x="15567" y="14439"/>
                  </a:lnTo>
                  <a:lnTo>
                    <a:pt x="15567" y="14643"/>
                  </a:lnTo>
                  <a:lnTo>
                    <a:pt x="15539" y="14643"/>
                  </a:lnTo>
                  <a:lnTo>
                    <a:pt x="15527" y="14730"/>
                  </a:lnTo>
                  <a:lnTo>
                    <a:pt x="15519" y="14730"/>
                  </a:lnTo>
                  <a:lnTo>
                    <a:pt x="15519" y="13915"/>
                  </a:lnTo>
                  <a:lnTo>
                    <a:pt x="15511" y="13915"/>
                  </a:lnTo>
                  <a:lnTo>
                    <a:pt x="15511" y="13420"/>
                  </a:lnTo>
                  <a:lnTo>
                    <a:pt x="15491" y="13420"/>
                  </a:lnTo>
                  <a:lnTo>
                    <a:pt x="15443" y="11906"/>
                  </a:lnTo>
                  <a:lnTo>
                    <a:pt x="15412" y="10392"/>
                  </a:lnTo>
                  <a:lnTo>
                    <a:pt x="15392" y="11906"/>
                  </a:lnTo>
                  <a:lnTo>
                    <a:pt x="15345" y="13333"/>
                  </a:lnTo>
                  <a:lnTo>
                    <a:pt x="15336" y="13333"/>
                  </a:lnTo>
                  <a:lnTo>
                    <a:pt x="15336" y="14322"/>
                  </a:lnTo>
                  <a:lnTo>
                    <a:pt x="15325" y="14322"/>
                  </a:lnTo>
                  <a:lnTo>
                    <a:pt x="15325" y="14817"/>
                  </a:lnTo>
                  <a:lnTo>
                    <a:pt x="15308" y="14817"/>
                  </a:lnTo>
                  <a:lnTo>
                    <a:pt x="15308" y="13711"/>
                  </a:lnTo>
                  <a:lnTo>
                    <a:pt x="15173" y="13711"/>
                  </a:lnTo>
                  <a:lnTo>
                    <a:pt x="15173" y="16855"/>
                  </a:lnTo>
                  <a:lnTo>
                    <a:pt x="15106" y="16855"/>
                  </a:lnTo>
                  <a:lnTo>
                    <a:pt x="15106" y="13012"/>
                  </a:lnTo>
                  <a:lnTo>
                    <a:pt x="14709" y="12925"/>
                  </a:lnTo>
                  <a:lnTo>
                    <a:pt x="14709" y="15953"/>
                  </a:lnTo>
                  <a:lnTo>
                    <a:pt x="14692" y="15953"/>
                  </a:lnTo>
                  <a:lnTo>
                    <a:pt x="14692" y="15632"/>
                  </a:lnTo>
                  <a:lnTo>
                    <a:pt x="14653" y="15632"/>
                  </a:lnTo>
                  <a:lnTo>
                    <a:pt x="14653" y="15137"/>
                  </a:lnTo>
                  <a:lnTo>
                    <a:pt x="14645" y="15137"/>
                  </a:lnTo>
                  <a:lnTo>
                    <a:pt x="14645" y="14031"/>
                  </a:lnTo>
                  <a:lnTo>
                    <a:pt x="14316" y="14031"/>
                  </a:lnTo>
                  <a:lnTo>
                    <a:pt x="14316" y="15836"/>
                  </a:lnTo>
                  <a:lnTo>
                    <a:pt x="14288" y="15836"/>
                  </a:lnTo>
                  <a:lnTo>
                    <a:pt x="14172" y="16447"/>
                  </a:lnTo>
                  <a:lnTo>
                    <a:pt x="14172" y="15953"/>
                  </a:lnTo>
                  <a:lnTo>
                    <a:pt x="14026" y="15953"/>
                  </a:lnTo>
                  <a:lnTo>
                    <a:pt x="14026" y="12314"/>
                  </a:lnTo>
                  <a:lnTo>
                    <a:pt x="13711" y="12401"/>
                  </a:lnTo>
                  <a:lnTo>
                    <a:pt x="13711" y="12721"/>
                  </a:lnTo>
                  <a:lnTo>
                    <a:pt x="13700" y="12721"/>
                  </a:lnTo>
                  <a:lnTo>
                    <a:pt x="13700" y="13216"/>
                  </a:lnTo>
                  <a:lnTo>
                    <a:pt x="13692" y="13216"/>
                  </a:lnTo>
                  <a:lnTo>
                    <a:pt x="13692" y="14322"/>
                  </a:lnTo>
                  <a:lnTo>
                    <a:pt x="13624" y="14322"/>
                  </a:lnTo>
                  <a:lnTo>
                    <a:pt x="13624" y="16739"/>
                  </a:lnTo>
                  <a:lnTo>
                    <a:pt x="13461" y="16739"/>
                  </a:lnTo>
                  <a:lnTo>
                    <a:pt x="13461" y="17641"/>
                  </a:lnTo>
                  <a:lnTo>
                    <a:pt x="13441" y="17641"/>
                  </a:lnTo>
                  <a:lnTo>
                    <a:pt x="13441" y="15021"/>
                  </a:lnTo>
                  <a:lnTo>
                    <a:pt x="13430" y="15021"/>
                  </a:lnTo>
                  <a:lnTo>
                    <a:pt x="13430" y="14439"/>
                  </a:lnTo>
                  <a:lnTo>
                    <a:pt x="13410" y="14439"/>
                  </a:lnTo>
                  <a:lnTo>
                    <a:pt x="13410" y="13711"/>
                  </a:lnTo>
                  <a:lnTo>
                    <a:pt x="13374" y="13333"/>
                  </a:lnTo>
                  <a:lnTo>
                    <a:pt x="13374" y="8995"/>
                  </a:lnTo>
                  <a:lnTo>
                    <a:pt x="13143" y="8267"/>
                  </a:lnTo>
                  <a:lnTo>
                    <a:pt x="12814" y="9082"/>
                  </a:lnTo>
                  <a:lnTo>
                    <a:pt x="12814" y="15429"/>
                  </a:lnTo>
                  <a:lnTo>
                    <a:pt x="12795" y="15429"/>
                  </a:lnTo>
                  <a:lnTo>
                    <a:pt x="12795" y="18165"/>
                  </a:lnTo>
                  <a:lnTo>
                    <a:pt x="12778" y="18165"/>
                  </a:lnTo>
                  <a:lnTo>
                    <a:pt x="12778" y="15953"/>
                  </a:lnTo>
                  <a:lnTo>
                    <a:pt x="12767" y="15836"/>
                  </a:lnTo>
                  <a:lnTo>
                    <a:pt x="12767" y="14235"/>
                  </a:lnTo>
                  <a:lnTo>
                    <a:pt x="12758" y="13624"/>
                  </a:lnTo>
                  <a:lnTo>
                    <a:pt x="12747" y="13915"/>
                  </a:lnTo>
                  <a:lnTo>
                    <a:pt x="12699" y="12605"/>
                  </a:lnTo>
                  <a:lnTo>
                    <a:pt x="12660" y="13915"/>
                  </a:lnTo>
                  <a:lnTo>
                    <a:pt x="12651" y="13711"/>
                  </a:lnTo>
                  <a:lnTo>
                    <a:pt x="12651" y="4949"/>
                  </a:lnTo>
                  <a:lnTo>
                    <a:pt x="12410" y="4337"/>
                  </a:lnTo>
                  <a:lnTo>
                    <a:pt x="12112" y="5153"/>
                  </a:lnTo>
                  <a:lnTo>
                    <a:pt x="12112" y="16244"/>
                  </a:lnTo>
                  <a:lnTo>
                    <a:pt x="12075" y="16244"/>
                  </a:lnTo>
                  <a:lnTo>
                    <a:pt x="12075" y="14119"/>
                  </a:lnTo>
                  <a:lnTo>
                    <a:pt x="12044" y="14119"/>
                  </a:lnTo>
                  <a:lnTo>
                    <a:pt x="12044" y="13333"/>
                  </a:lnTo>
                  <a:lnTo>
                    <a:pt x="12016" y="13333"/>
                  </a:lnTo>
                  <a:lnTo>
                    <a:pt x="12016" y="12809"/>
                  </a:lnTo>
                  <a:lnTo>
                    <a:pt x="11603" y="12809"/>
                  </a:lnTo>
                  <a:lnTo>
                    <a:pt x="11603" y="13420"/>
                  </a:lnTo>
                  <a:lnTo>
                    <a:pt x="11583" y="13420"/>
                  </a:lnTo>
                  <a:lnTo>
                    <a:pt x="11583" y="14119"/>
                  </a:lnTo>
                  <a:lnTo>
                    <a:pt x="11535" y="14119"/>
                  </a:lnTo>
                  <a:lnTo>
                    <a:pt x="11535" y="16447"/>
                  </a:lnTo>
                  <a:lnTo>
                    <a:pt x="11507" y="15545"/>
                  </a:lnTo>
                  <a:lnTo>
                    <a:pt x="11468" y="15545"/>
                  </a:lnTo>
                  <a:lnTo>
                    <a:pt x="11468" y="13012"/>
                  </a:lnTo>
                  <a:lnTo>
                    <a:pt x="11440" y="12809"/>
                  </a:lnTo>
                  <a:lnTo>
                    <a:pt x="11440" y="11615"/>
                  </a:lnTo>
                  <a:lnTo>
                    <a:pt x="11411" y="11615"/>
                  </a:lnTo>
                  <a:lnTo>
                    <a:pt x="11411" y="11295"/>
                  </a:lnTo>
                  <a:lnTo>
                    <a:pt x="11217" y="10305"/>
                  </a:lnTo>
                  <a:lnTo>
                    <a:pt x="11015" y="11295"/>
                  </a:lnTo>
                  <a:lnTo>
                    <a:pt x="11015" y="11615"/>
                  </a:lnTo>
                  <a:lnTo>
                    <a:pt x="10979" y="11615"/>
                  </a:lnTo>
                  <a:lnTo>
                    <a:pt x="10979" y="12809"/>
                  </a:lnTo>
                  <a:lnTo>
                    <a:pt x="10928" y="12809"/>
                  </a:lnTo>
                  <a:lnTo>
                    <a:pt x="10928" y="16651"/>
                  </a:lnTo>
                  <a:lnTo>
                    <a:pt x="10911" y="16651"/>
                  </a:lnTo>
                  <a:lnTo>
                    <a:pt x="10911" y="16156"/>
                  </a:lnTo>
                  <a:lnTo>
                    <a:pt x="10880" y="16156"/>
                  </a:lnTo>
                  <a:lnTo>
                    <a:pt x="10880" y="15137"/>
                  </a:lnTo>
                  <a:lnTo>
                    <a:pt x="10860" y="15137"/>
                  </a:lnTo>
                  <a:lnTo>
                    <a:pt x="10860" y="14817"/>
                  </a:lnTo>
                  <a:lnTo>
                    <a:pt x="10844" y="14817"/>
                  </a:lnTo>
                  <a:lnTo>
                    <a:pt x="10844" y="14526"/>
                  </a:lnTo>
                  <a:lnTo>
                    <a:pt x="10832" y="14526"/>
                  </a:lnTo>
                  <a:lnTo>
                    <a:pt x="10832" y="10509"/>
                  </a:lnTo>
                  <a:lnTo>
                    <a:pt x="10804" y="10392"/>
                  </a:lnTo>
                  <a:lnTo>
                    <a:pt x="10630" y="10392"/>
                  </a:lnTo>
                  <a:lnTo>
                    <a:pt x="10630" y="16855"/>
                  </a:lnTo>
                  <a:lnTo>
                    <a:pt x="10526" y="16855"/>
                  </a:lnTo>
                  <a:lnTo>
                    <a:pt x="10526" y="19358"/>
                  </a:lnTo>
                  <a:lnTo>
                    <a:pt x="10487" y="19358"/>
                  </a:lnTo>
                  <a:lnTo>
                    <a:pt x="10487" y="6666"/>
                  </a:lnTo>
                  <a:lnTo>
                    <a:pt x="10478" y="6666"/>
                  </a:lnTo>
                  <a:lnTo>
                    <a:pt x="10467" y="6579"/>
                  </a:lnTo>
                  <a:lnTo>
                    <a:pt x="10113" y="6579"/>
                  </a:lnTo>
                  <a:lnTo>
                    <a:pt x="10113" y="6666"/>
                  </a:lnTo>
                  <a:lnTo>
                    <a:pt x="10101" y="6666"/>
                  </a:lnTo>
                  <a:lnTo>
                    <a:pt x="10093" y="16535"/>
                  </a:lnTo>
                  <a:lnTo>
                    <a:pt x="9995" y="16447"/>
                  </a:lnTo>
                  <a:lnTo>
                    <a:pt x="9995" y="16331"/>
                  </a:lnTo>
                  <a:lnTo>
                    <a:pt x="9919" y="16331"/>
                  </a:lnTo>
                  <a:lnTo>
                    <a:pt x="9910" y="11906"/>
                  </a:lnTo>
                  <a:lnTo>
                    <a:pt x="9910" y="11411"/>
                  </a:lnTo>
                  <a:lnTo>
                    <a:pt x="9862" y="11411"/>
                  </a:lnTo>
                  <a:lnTo>
                    <a:pt x="9862" y="6754"/>
                  </a:lnTo>
                  <a:lnTo>
                    <a:pt x="9629" y="6754"/>
                  </a:lnTo>
                  <a:lnTo>
                    <a:pt x="9629" y="11295"/>
                  </a:lnTo>
                  <a:lnTo>
                    <a:pt x="9525" y="11295"/>
                  </a:lnTo>
                  <a:lnTo>
                    <a:pt x="9525" y="8675"/>
                  </a:lnTo>
                  <a:lnTo>
                    <a:pt x="9168" y="8675"/>
                  </a:lnTo>
                  <a:lnTo>
                    <a:pt x="9168" y="1630"/>
                  </a:lnTo>
                  <a:lnTo>
                    <a:pt x="9129" y="1019"/>
                  </a:lnTo>
                  <a:lnTo>
                    <a:pt x="9120" y="932"/>
                  </a:lnTo>
                  <a:lnTo>
                    <a:pt x="8898" y="1019"/>
                  </a:lnTo>
                  <a:lnTo>
                    <a:pt x="8878" y="1135"/>
                  </a:lnTo>
                  <a:lnTo>
                    <a:pt x="8870" y="1223"/>
                  </a:lnTo>
                  <a:lnTo>
                    <a:pt x="8870" y="1834"/>
                  </a:lnTo>
                  <a:lnTo>
                    <a:pt x="8862" y="1921"/>
                  </a:lnTo>
                  <a:lnTo>
                    <a:pt x="8862" y="2125"/>
                  </a:lnTo>
                  <a:lnTo>
                    <a:pt x="8850" y="14322"/>
                  </a:lnTo>
                  <a:lnTo>
                    <a:pt x="8811" y="13333"/>
                  </a:lnTo>
                  <a:lnTo>
                    <a:pt x="8811" y="11091"/>
                  </a:lnTo>
                  <a:lnTo>
                    <a:pt x="8802" y="9781"/>
                  </a:lnTo>
                  <a:lnTo>
                    <a:pt x="8802" y="6754"/>
                  </a:lnTo>
                  <a:lnTo>
                    <a:pt x="8794" y="6754"/>
                  </a:lnTo>
                  <a:lnTo>
                    <a:pt x="8783" y="6666"/>
                  </a:lnTo>
                  <a:lnTo>
                    <a:pt x="8774" y="6579"/>
                  </a:lnTo>
                  <a:lnTo>
                    <a:pt x="8774" y="6463"/>
                  </a:lnTo>
                  <a:lnTo>
                    <a:pt x="8763" y="6375"/>
                  </a:lnTo>
                  <a:lnTo>
                    <a:pt x="8755" y="6375"/>
                  </a:lnTo>
                  <a:lnTo>
                    <a:pt x="8755" y="6259"/>
                  </a:lnTo>
                  <a:lnTo>
                    <a:pt x="8746" y="6259"/>
                  </a:lnTo>
                  <a:lnTo>
                    <a:pt x="8746" y="6055"/>
                  </a:lnTo>
                  <a:lnTo>
                    <a:pt x="8668" y="6055"/>
                  </a:lnTo>
                  <a:lnTo>
                    <a:pt x="8668" y="6259"/>
                  </a:lnTo>
                  <a:lnTo>
                    <a:pt x="8648" y="6259"/>
                  </a:lnTo>
                  <a:lnTo>
                    <a:pt x="8648" y="6375"/>
                  </a:lnTo>
                  <a:lnTo>
                    <a:pt x="8639" y="6463"/>
                  </a:lnTo>
                  <a:lnTo>
                    <a:pt x="8639" y="6579"/>
                  </a:lnTo>
                  <a:lnTo>
                    <a:pt x="8620" y="6666"/>
                  </a:lnTo>
                  <a:lnTo>
                    <a:pt x="8620" y="6754"/>
                  </a:lnTo>
                  <a:lnTo>
                    <a:pt x="8611" y="6754"/>
                  </a:lnTo>
                  <a:lnTo>
                    <a:pt x="8611" y="9781"/>
                  </a:lnTo>
                  <a:lnTo>
                    <a:pt x="8600" y="11091"/>
                  </a:lnTo>
                  <a:lnTo>
                    <a:pt x="8600" y="14119"/>
                  </a:lnTo>
                  <a:lnTo>
                    <a:pt x="8580" y="14730"/>
                  </a:lnTo>
                  <a:lnTo>
                    <a:pt x="8544" y="14730"/>
                  </a:lnTo>
                  <a:lnTo>
                    <a:pt x="8544" y="14817"/>
                  </a:lnTo>
                  <a:lnTo>
                    <a:pt x="8524" y="14817"/>
                  </a:lnTo>
                  <a:lnTo>
                    <a:pt x="8524" y="4250"/>
                  </a:lnTo>
                  <a:lnTo>
                    <a:pt x="8398" y="3843"/>
                  </a:lnTo>
                  <a:lnTo>
                    <a:pt x="8389" y="4454"/>
                  </a:lnTo>
                  <a:lnTo>
                    <a:pt x="8389" y="11295"/>
                  </a:lnTo>
                  <a:lnTo>
                    <a:pt x="8322" y="11411"/>
                  </a:lnTo>
                  <a:lnTo>
                    <a:pt x="8322" y="10713"/>
                  </a:lnTo>
                  <a:lnTo>
                    <a:pt x="8330" y="10713"/>
                  </a:lnTo>
                  <a:lnTo>
                    <a:pt x="8330" y="10596"/>
                  </a:lnTo>
                  <a:lnTo>
                    <a:pt x="8341" y="10596"/>
                  </a:lnTo>
                  <a:lnTo>
                    <a:pt x="8330" y="7569"/>
                  </a:lnTo>
                  <a:lnTo>
                    <a:pt x="8322" y="7569"/>
                  </a:lnTo>
                  <a:lnTo>
                    <a:pt x="8215" y="5153"/>
                  </a:lnTo>
                  <a:lnTo>
                    <a:pt x="8111" y="5153"/>
                  </a:lnTo>
                  <a:lnTo>
                    <a:pt x="8012" y="7569"/>
                  </a:lnTo>
                  <a:lnTo>
                    <a:pt x="7996" y="7569"/>
                  </a:lnTo>
                  <a:lnTo>
                    <a:pt x="7996" y="10713"/>
                  </a:lnTo>
                  <a:lnTo>
                    <a:pt x="8004" y="10713"/>
                  </a:lnTo>
                  <a:lnTo>
                    <a:pt x="8004" y="16739"/>
                  </a:lnTo>
                  <a:lnTo>
                    <a:pt x="7984" y="16739"/>
                  </a:lnTo>
                  <a:lnTo>
                    <a:pt x="7984" y="19358"/>
                  </a:lnTo>
                  <a:lnTo>
                    <a:pt x="7965" y="19358"/>
                  </a:lnTo>
                  <a:lnTo>
                    <a:pt x="7965" y="18573"/>
                  </a:lnTo>
                  <a:lnTo>
                    <a:pt x="7956" y="18573"/>
                  </a:lnTo>
                  <a:lnTo>
                    <a:pt x="7956" y="14322"/>
                  </a:lnTo>
                  <a:lnTo>
                    <a:pt x="7965" y="14322"/>
                  </a:lnTo>
                  <a:lnTo>
                    <a:pt x="7965" y="9199"/>
                  </a:lnTo>
                  <a:lnTo>
                    <a:pt x="7945" y="9082"/>
                  </a:lnTo>
                  <a:lnTo>
                    <a:pt x="7945" y="7365"/>
                  </a:lnTo>
                  <a:lnTo>
                    <a:pt x="7928" y="7365"/>
                  </a:lnTo>
                  <a:lnTo>
                    <a:pt x="7917" y="7278"/>
                  </a:lnTo>
                  <a:lnTo>
                    <a:pt x="7889" y="7278"/>
                  </a:lnTo>
                  <a:lnTo>
                    <a:pt x="7861" y="7161"/>
                  </a:lnTo>
                  <a:lnTo>
                    <a:pt x="7841" y="7278"/>
                  </a:lnTo>
                  <a:lnTo>
                    <a:pt x="7802" y="7278"/>
                  </a:lnTo>
                  <a:lnTo>
                    <a:pt x="7802" y="7365"/>
                  </a:lnTo>
                  <a:lnTo>
                    <a:pt x="7782" y="7365"/>
                  </a:lnTo>
                  <a:lnTo>
                    <a:pt x="7782" y="9082"/>
                  </a:lnTo>
                  <a:lnTo>
                    <a:pt x="7762" y="9199"/>
                  </a:lnTo>
                  <a:lnTo>
                    <a:pt x="7762" y="14322"/>
                  </a:lnTo>
                  <a:lnTo>
                    <a:pt x="7774" y="14322"/>
                  </a:lnTo>
                  <a:lnTo>
                    <a:pt x="7774" y="18573"/>
                  </a:lnTo>
                  <a:lnTo>
                    <a:pt x="7734" y="18573"/>
                  </a:lnTo>
                  <a:lnTo>
                    <a:pt x="7734" y="15137"/>
                  </a:lnTo>
                  <a:lnTo>
                    <a:pt x="7639" y="15021"/>
                  </a:lnTo>
                  <a:lnTo>
                    <a:pt x="7630" y="15021"/>
                  </a:lnTo>
                  <a:lnTo>
                    <a:pt x="7630" y="15225"/>
                  </a:lnTo>
                  <a:lnTo>
                    <a:pt x="7580" y="15225"/>
                  </a:lnTo>
                  <a:lnTo>
                    <a:pt x="7580" y="14439"/>
                  </a:lnTo>
                  <a:lnTo>
                    <a:pt x="7571" y="14439"/>
                  </a:lnTo>
                  <a:lnTo>
                    <a:pt x="7571" y="13420"/>
                  </a:lnTo>
                  <a:lnTo>
                    <a:pt x="7495" y="13420"/>
                  </a:lnTo>
                  <a:lnTo>
                    <a:pt x="7495" y="12925"/>
                  </a:lnTo>
                  <a:lnTo>
                    <a:pt x="7436" y="12925"/>
                  </a:lnTo>
                  <a:lnTo>
                    <a:pt x="7436" y="13827"/>
                  </a:lnTo>
                  <a:lnTo>
                    <a:pt x="7428" y="13827"/>
                  </a:lnTo>
                  <a:lnTo>
                    <a:pt x="7428" y="14730"/>
                  </a:lnTo>
                  <a:lnTo>
                    <a:pt x="7416" y="14730"/>
                  </a:lnTo>
                  <a:lnTo>
                    <a:pt x="7416" y="15137"/>
                  </a:lnTo>
                  <a:lnTo>
                    <a:pt x="7397" y="15137"/>
                  </a:lnTo>
                  <a:lnTo>
                    <a:pt x="7397" y="14730"/>
                  </a:lnTo>
                  <a:lnTo>
                    <a:pt x="7380" y="14730"/>
                  </a:lnTo>
                  <a:lnTo>
                    <a:pt x="7380" y="14439"/>
                  </a:lnTo>
                  <a:lnTo>
                    <a:pt x="7360" y="14439"/>
                  </a:lnTo>
                  <a:lnTo>
                    <a:pt x="7360" y="12809"/>
                  </a:lnTo>
                  <a:lnTo>
                    <a:pt x="7262" y="12809"/>
                  </a:lnTo>
                  <a:lnTo>
                    <a:pt x="7262" y="14730"/>
                  </a:lnTo>
                  <a:lnTo>
                    <a:pt x="7253" y="14730"/>
                  </a:lnTo>
                  <a:lnTo>
                    <a:pt x="7253" y="17350"/>
                  </a:lnTo>
                  <a:lnTo>
                    <a:pt x="7206" y="17350"/>
                  </a:lnTo>
                  <a:lnTo>
                    <a:pt x="7206" y="14817"/>
                  </a:lnTo>
                  <a:lnTo>
                    <a:pt x="7186" y="13507"/>
                  </a:lnTo>
                  <a:lnTo>
                    <a:pt x="7186" y="9082"/>
                  </a:lnTo>
                  <a:lnTo>
                    <a:pt x="7166" y="8675"/>
                  </a:lnTo>
                  <a:lnTo>
                    <a:pt x="7166" y="4658"/>
                  </a:lnTo>
                  <a:lnTo>
                    <a:pt x="7158" y="4337"/>
                  </a:lnTo>
                  <a:lnTo>
                    <a:pt x="7147" y="4337"/>
                  </a:lnTo>
                  <a:lnTo>
                    <a:pt x="7147" y="4134"/>
                  </a:lnTo>
                  <a:lnTo>
                    <a:pt x="7138" y="4134"/>
                  </a:lnTo>
                  <a:lnTo>
                    <a:pt x="7138" y="3930"/>
                  </a:lnTo>
                  <a:lnTo>
                    <a:pt x="7130" y="3930"/>
                  </a:lnTo>
                  <a:lnTo>
                    <a:pt x="7130" y="3551"/>
                  </a:lnTo>
                  <a:lnTo>
                    <a:pt x="7023" y="3551"/>
                  </a:lnTo>
                  <a:lnTo>
                    <a:pt x="7023" y="3930"/>
                  </a:lnTo>
                  <a:lnTo>
                    <a:pt x="7003" y="3930"/>
                  </a:lnTo>
                  <a:lnTo>
                    <a:pt x="7003" y="4337"/>
                  </a:lnTo>
                  <a:lnTo>
                    <a:pt x="6995" y="4337"/>
                  </a:lnTo>
                  <a:lnTo>
                    <a:pt x="6984" y="4658"/>
                  </a:lnTo>
                  <a:lnTo>
                    <a:pt x="6984" y="8675"/>
                  </a:lnTo>
                  <a:lnTo>
                    <a:pt x="6964" y="9082"/>
                  </a:lnTo>
                  <a:lnTo>
                    <a:pt x="6964" y="12809"/>
                  </a:lnTo>
                  <a:lnTo>
                    <a:pt x="6936" y="12809"/>
                  </a:lnTo>
                  <a:lnTo>
                    <a:pt x="6936" y="12925"/>
                  </a:lnTo>
                  <a:lnTo>
                    <a:pt x="6927" y="12925"/>
                  </a:lnTo>
                  <a:lnTo>
                    <a:pt x="6927" y="13012"/>
                  </a:lnTo>
                  <a:lnTo>
                    <a:pt x="6916" y="13012"/>
                  </a:lnTo>
                  <a:lnTo>
                    <a:pt x="6916" y="15225"/>
                  </a:lnTo>
                  <a:lnTo>
                    <a:pt x="6908" y="15545"/>
                  </a:lnTo>
                  <a:lnTo>
                    <a:pt x="6908" y="7365"/>
                  </a:lnTo>
                  <a:lnTo>
                    <a:pt x="6820" y="7365"/>
                  </a:lnTo>
                  <a:lnTo>
                    <a:pt x="6820" y="7278"/>
                  </a:lnTo>
                  <a:lnTo>
                    <a:pt x="6801" y="7278"/>
                  </a:lnTo>
                  <a:lnTo>
                    <a:pt x="6801" y="7365"/>
                  </a:lnTo>
                  <a:lnTo>
                    <a:pt x="6725" y="7365"/>
                  </a:lnTo>
                  <a:lnTo>
                    <a:pt x="6725" y="7278"/>
                  </a:lnTo>
                  <a:lnTo>
                    <a:pt x="6714" y="7278"/>
                  </a:lnTo>
                  <a:lnTo>
                    <a:pt x="6714" y="7365"/>
                  </a:lnTo>
                  <a:lnTo>
                    <a:pt x="6629" y="7278"/>
                  </a:lnTo>
                  <a:lnTo>
                    <a:pt x="6629" y="8267"/>
                  </a:lnTo>
                  <a:lnTo>
                    <a:pt x="6618" y="8267"/>
                  </a:lnTo>
                  <a:lnTo>
                    <a:pt x="6629" y="9199"/>
                  </a:lnTo>
                  <a:lnTo>
                    <a:pt x="6629" y="13827"/>
                  </a:lnTo>
                  <a:lnTo>
                    <a:pt x="6522" y="13827"/>
                  </a:lnTo>
                  <a:lnTo>
                    <a:pt x="6522" y="14119"/>
                  </a:lnTo>
                  <a:lnTo>
                    <a:pt x="6514" y="14119"/>
                  </a:lnTo>
                  <a:lnTo>
                    <a:pt x="6455" y="14235"/>
                  </a:lnTo>
                  <a:lnTo>
                    <a:pt x="6455" y="15137"/>
                  </a:lnTo>
                  <a:lnTo>
                    <a:pt x="6416" y="15021"/>
                  </a:lnTo>
                  <a:lnTo>
                    <a:pt x="6379" y="15021"/>
                  </a:lnTo>
                  <a:lnTo>
                    <a:pt x="6379" y="8879"/>
                  </a:lnTo>
                  <a:lnTo>
                    <a:pt x="6359" y="8471"/>
                  </a:lnTo>
                  <a:lnTo>
                    <a:pt x="6359" y="8180"/>
                  </a:lnTo>
                  <a:lnTo>
                    <a:pt x="6348" y="8064"/>
                  </a:lnTo>
                  <a:lnTo>
                    <a:pt x="6070" y="8180"/>
                  </a:lnTo>
                  <a:lnTo>
                    <a:pt x="6070" y="16040"/>
                  </a:lnTo>
                  <a:lnTo>
                    <a:pt x="6030" y="16040"/>
                  </a:lnTo>
                  <a:lnTo>
                    <a:pt x="6030" y="16156"/>
                  </a:lnTo>
                  <a:lnTo>
                    <a:pt x="5994" y="15953"/>
                  </a:lnTo>
                  <a:lnTo>
                    <a:pt x="5994" y="2533"/>
                  </a:lnTo>
                  <a:lnTo>
                    <a:pt x="5983" y="2445"/>
                  </a:lnTo>
                  <a:lnTo>
                    <a:pt x="5963" y="2329"/>
                  </a:lnTo>
                  <a:lnTo>
                    <a:pt x="5926" y="2242"/>
                  </a:lnTo>
                  <a:lnTo>
                    <a:pt x="5887" y="2125"/>
                  </a:lnTo>
                  <a:lnTo>
                    <a:pt x="5820" y="2125"/>
                  </a:lnTo>
                  <a:lnTo>
                    <a:pt x="5820" y="1019"/>
                  </a:lnTo>
                  <a:lnTo>
                    <a:pt x="5800" y="0"/>
                  </a:lnTo>
                  <a:lnTo>
                    <a:pt x="5752" y="116"/>
                  </a:lnTo>
                  <a:lnTo>
                    <a:pt x="5713" y="116"/>
                  </a:lnTo>
                  <a:lnTo>
                    <a:pt x="5676" y="204"/>
                  </a:lnTo>
                  <a:lnTo>
                    <a:pt x="5648" y="320"/>
                  </a:lnTo>
                  <a:lnTo>
                    <a:pt x="5628" y="408"/>
                  </a:lnTo>
                  <a:lnTo>
                    <a:pt x="5628" y="17845"/>
                  </a:lnTo>
                  <a:lnTo>
                    <a:pt x="5617" y="17961"/>
                  </a:lnTo>
                  <a:lnTo>
                    <a:pt x="5609" y="17961"/>
                  </a:lnTo>
                  <a:lnTo>
                    <a:pt x="5609" y="15137"/>
                  </a:lnTo>
                  <a:lnTo>
                    <a:pt x="5598" y="14643"/>
                  </a:lnTo>
                  <a:lnTo>
                    <a:pt x="5598" y="14235"/>
                  </a:lnTo>
                  <a:lnTo>
                    <a:pt x="5589" y="13827"/>
                  </a:lnTo>
                  <a:lnTo>
                    <a:pt x="5581" y="13624"/>
                  </a:lnTo>
                  <a:lnTo>
                    <a:pt x="5581" y="13420"/>
                  </a:lnTo>
                  <a:lnTo>
                    <a:pt x="5513" y="13420"/>
                  </a:lnTo>
                  <a:lnTo>
                    <a:pt x="5502" y="13624"/>
                  </a:lnTo>
                  <a:lnTo>
                    <a:pt x="5502" y="13827"/>
                  </a:lnTo>
                  <a:lnTo>
                    <a:pt x="5493" y="14119"/>
                  </a:lnTo>
                  <a:lnTo>
                    <a:pt x="5493" y="14526"/>
                  </a:lnTo>
                  <a:lnTo>
                    <a:pt x="5482" y="9898"/>
                  </a:lnTo>
                  <a:lnTo>
                    <a:pt x="5482" y="8471"/>
                  </a:lnTo>
                  <a:lnTo>
                    <a:pt x="5474" y="8064"/>
                  </a:lnTo>
                  <a:lnTo>
                    <a:pt x="5474" y="7773"/>
                  </a:lnTo>
                  <a:lnTo>
                    <a:pt x="5463" y="7365"/>
                  </a:lnTo>
                  <a:lnTo>
                    <a:pt x="5454" y="6957"/>
                  </a:lnTo>
                  <a:lnTo>
                    <a:pt x="5454" y="6666"/>
                  </a:lnTo>
                  <a:lnTo>
                    <a:pt x="5446" y="6259"/>
                  </a:lnTo>
                  <a:lnTo>
                    <a:pt x="5434" y="5968"/>
                  </a:lnTo>
                  <a:lnTo>
                    <a:pt x="5426" y="5647"/>
                  </a:lnTo>
                  <a:lnTo>
                    <a:pt x="5426" y="5560"/>
                  </a:lnTo>
                  <a:lnTo>
                    <a:pt x="5434" y="5560"/>
                  </a:lnTo>
                  <a:lnTo>
                    <a:pt x="5434" y="5444"/>
                  </a:lnTo>
                  <a:lnTo>
                    <a:pt x="5426" y="5444"/>
                  </a:lnTo>
                  <a:lnTo>
                    <a:pt x="5426" y="5065"/>
                  </a:lnTo>
                  <a:lnTo>
                    <a:pt x="5415" y="4949"/>
                  </a:lnTo>
                  <a:lnTo>
                    <a:pt x="5415" y="4454"/>
                  </a:lnTo>
                  <a:lnTo>
                    <a:pt x="5406" y="4337"/>
                  </a:lnTo>
                  <a:lnTo>
                    <a:pt x="5212" y="4337"/>
                  </a:lnTo>
                  <a:lnTo>
                    <a:pt x="5204" y="4454"/>
                  </a:lnTo>
                  <a:lnTo>
                    <a:pt x="5204" y="5065"/>
                  </a:lnTo>
                  <a:lnTo>
                    <a:pt x="5195" y="5065"/>
                  </a:lnTo>
                  <a:lnTo>
                    <a:pt x="5195" y="5764"/>
                  </a:lnTo>
                  <a:lnTo>
                    <a:pt x="5184" y="5968"/>
                  </a:lnTo>
                  <a:lnTo>
                    <a:pt x="5184" y="6055"/>
                  </a:lnTo>
                  <a:lnTo>
                    <a:pt x="5176" y="6259"/>
                  </a:lnTo>
                  <a:lnTo>
                    <a:pt x="5176" y="6463"/>
                  </a:lnTo>
                  <a:lnTo>
                    <a:pt x="5165" y="6666"/>
                  </a:lnTo>
                  <a:lnTo>
                    <a:pt x="5165" y="6957"/>
                  </a:lnTo>
                  <a:lnTo>
                    <a:pt x="5156" y="7161"/>
                  </a:lnTo>
                  <a:lnTo>
                    <a:pt x="5156" y="7569"/>
                  </a:lnTo>
                  <a:lnTo>
                    <a:pt x="5148" y="7685"/>
                  </a:lnTo>
                  <a:lnTo>
                    <a:pt x="5148" y="8471"/>
                  </a:lnTo>
                  <a:lnTo>
                    <a:pt x="5136" y="8791"/>
                  </a:lnTo>
                  <a:lnTo>
                    <a:pt x="5136" y="9898"/>
                  </a:lnTo>
                  <a:lnTo>
                    <a:pt x="5128" y="14235"/>
                  </a:lnTo>
                  <a:lnTo>
                    <a:pt x="5069" y="14235"/>
                  </a:lnTo>
                  <a:lnTo>
                    <a:pt x="5080" y="2620"/>
                  </a:lnTo>
                  <a:lnTo>
                    <a:pt x="5080" y="1223"/>
                  </a:lnTo>
                  <a:lnTo>
                    <a:pt x="4664" y="1135"/>
                  </a:lnTo>
                  <a:lnTo>
                    <a:pt x="4656" y="1310"/>
                  </a:lnTo>
                  <a:lnTo>
                    <a:pt x="4664" y="2736"/>
                  </a:lnTo>
                  <a:lnTo>
                    <a:pt x="4664" y="14119"/>
                  </a:lnTo>
                  <a:lnTo>
                    <a:pt x="4656" y="14119"/>
                  </a:lnTo>
                  <a:lnTo>
                    <a:pt x="4656" y="13507"/>
                  </a:lnTo>
                  <a:lnTo>
                    <a:pt x="4628" y="13507"/>
                  </a:lnTo>
                  <a:lnTo>
                    <a:pt x="4628" y="12925"/>
                  </a:lnTo>
                  <a:lnTo>
                    <a:pt x="4597" y="12925"/>
                  </a:lnTo>
                  <a:lnTo>
                    <a:pt x="4597" y="12401"/>
                  </a:lnTo>
                  <a:lnTo>
                    <a:pt x="4512" y="12314"/>
                  </a:lnTo>
                  <a:lnTo>
                    <a:pt x="4512" y="11702"/>
                  </a:lnTo>
                  <a:lnTo>
                    <a:pt x="4445" y="11702"/>
                  </a:lnTo>
                  <a:lnTo>
                    <a:pt x="4445" y="12314"/>
                  </a:lnTo>
                  <a:lnTo>
                    <a:pt x="4445" y="10800"/>
                  </a:lnTo>
                  <a:lnTo>
                    <a:pt x="4425" y="8267"/>
                  </a:lnTo>
                  <a:lnTo>
                    <a:pt x="4425" y="7773"/>
                  </a:lnTo>
                  <a:lnTo>
                    <a:pt x="4414" y="7569"/>
                  </a:lnTo>
                  <a:lnTo>
                    <a:pt x="4310" y="7889"/>
                  </a:lnTo>
                  <a:lnTo>
                    <a:pt x="4310" y="8064"/>
                  </a:lnTo>
                  <a:lnTo>
                    <a:pt x="4290" y="8064"/>
                  </a:lnTo>
                  <a:lnTo>
                    <a:pt x="4290" y="7889"/>
                  </a:lnTo>
                  <a:lnTo>
                    <a:pt x="4231" y="7685"/>
                  </a:lnTo>
                  <a:lnTo>
                    <a:pt x="4223" y="8267"/>
                  </a:lnTo>
                  <a:lnTo>
                    <a:pt x="4214" y="10887"/>
                  </a:lnTo>
                  <a:lnTo>
                    <a:pt x="4214" y="13711"/>
                  </a:lnTo>
                  <a:lnTo>
                    <a:pt x="4223" y="15749"/>
                  </a:lnTo>
                  <a:lnTo>
                    <a:pt x="4214" y="15749"/>
                  </a:lnTo>
                  <a:lnTo>
                    <a:pt x="4214" y="15021"/>
                  </a:lnTo>
                  <a:lnTo>
                    <a:pt x="4195" y="15021"/>
                  </a:lnTo>
                  <a:lnTo>
                    <a:pt x="4195" y="14730"/>
                  </a:lnTo>
                  <a:lnTo>
                    <a:pt x="4175" y="14730"/>
                  </a:lnTo>
                  <a:lnTo>
                    <a:pt x="4175" y="14119"/>
                  </a:lnTo>
                  <a:lnTo>
                    <a:pt x="4147" y="14119"/>
                  </a:lnTo>
                  <a:lnTo>
                    <a:pt x="4147" y="14235"/>
                  </a:lnTo>
                  <a:lnTo>
                    <a:pt x="4096" y="14235"/>
                  </a:lnTo>
                  <a:lnTo>
                    <a:pt x="4096" y="14119"/>
                  </a:lnTo>
                  <a:lnTo>
                    <a:pt x="4048" y="14119"/>
                  </a:lnTo>
                  <a:lnTo>
                    <a:pt x="4048" y="13711"/>
                  </a:lnTo>
                  <a:lnTo>
                    <a:pt x="4040" y="13507"/>
                  </a:lnTo>
                  <a:lnTo>
                    <a:pt x="3944" y="13507"/>
                  </a:lnTo>
                  <a:lnTo>
                    <a:pt x="3944" y="14119"/>
                  </a:lnTo>
                  <a:lnTo>
                    <a:pt x="3885" y="14119"/>
                  </a:lnTo>
                  <a:lnTo>
                    <a:pt x="3885" y="14235"/>
                  </a:lnTo>
                  <a:lnTo>
                    <a:pt x="3849" y="14235"/>
                  </a:lnTo>
                  <a:lnTo>
                    <a:pt x="3849" y="14119"/>
                  </a:lnTo>
                  <a:lnTo>
                    <a:pt x="3838" y="14119"/>
                  </a:lnTo>
                  <a:lnTo>
                    <a:pt x="3829" y="14031"/>
                  </a:lnTo>
                  <a:lnTo>
                    <a:pt x="3818" y="14031"/>
                  </a:lnTo>
                  <a:lnTo>
                    <a:pt x="3818" y="14119"/>
                  </a:lnTo>
                  <a:lnTo>
                    <a:pt x="3809" y="14119"/>
                  </a:lnTo>
                  <a:lnTo>
                    <a:pt x="3809" y="14730"/>
                  </a:lnTo>
                  <a:lnTo>
                    <a:pt x="3790" y="14730"/>
                  </a:lnTo>
                  <a:lnTo>
                    <a:pt x="3790" y="15021"/>
                  </a:lnTo>
                  <a:lnTo>
                    <a:pt x="3770" y="15021"/>
                  </a:lnTo>
                  <a:lnTo>
                    <a:pt x="3770" y="15749"/>
                  </a:lnTo>
                  <a:lnTo>
                    <a:pt x="3762" y="15749"/>
                  </a:lnTo>
                  <a:lnTo>
                    <a:pt x="3762" y="8064"/>
                  </a:lnTo>
                  <a:lnTo>
                    <a:pt x="3742" y="7976"/>
                  </a:lnTo>
                  <a:lnTo>
                    <a:pt x="3742" y="6579"/>
                  </a:lnTo>
                  <a:lnTo>
                    <a:pt x="3663" y="6259"/>
                  </a:lnTo>
                  <a:lnTo>
                    <a:pt x="3615" y="6259"/>
                  </a:lnTo>
                  <a:lnTo>
                    <a:pt x="3531" y="6463"/>
                  </a:lnTo>
                  <a:lnTo>
                    <a:pt x="3531" y="7889"/>
                  </a:lnTo>
                  <a:lnTo>
                    <a:pt x="3500" y="7976"/>
                  </a:lnTo>
                  <a:lnTo>
                    <a:pt x="3500" y="10800"/>
                  </a:lnTo>
                  <a:lnTo>
                    <a:pt x="3385" y="10800"/>
                  </a:lnTo>
                  <a:lnTo>
                    <a:pt x="3385" y="1630"/>
                  </a:lnTo>
                  <a:lnTo>
                    <a:pt x="3126" y="1630"/>
                  </a:lnTo>
                  <a:lnTo>
                    <a:pt x="3126" y="10800"/>
                  </a:lnTo>
                  <a:lnTo>
                    <a:pt x="3011" y="10800"/>
                  </a:lnTo>
                  <a:lnTo>
                    <a:pt x="3011" y="10713"/>
                  </a:lnTo>
                  <a:lnTo>
                    <a:pt x="3019" y="10392"/>
                  </a:lnTo>
                  <a:lnTo>
                    <a:pt x="3011" y="10392"/>
                  </a:lnTo>
                  <a:lnTo>
                    <a:pt x="3011" y="8267"/>
                  </a:lnTo>
                  <a:lnTo>
                    <a:pt x="3000" y="8267"/>
                  </a:lnTo>
                  <a:lnTo>
                    <a:pt x="3000" y="7773"/>
                  </a:lnTo>
                  <a:lnTo>
                    <a:pt x="3011" y="7569"/>
                  </a:lnTo>
                  <a:lnTo>
                    <a:pt x="3000" y="7569"/>
                  </a:lnTo>
                  <a:lnTo>
                    <a:pt x="3000" y="6463"/>
                  </a:lnTo>
                  <a:lnTo>
                    <a:pt x="2991" y="6463"/>
                  </a:lnTo>
                  <a:lnTo>
                    <a:pt x="3000" y="6259"/>
                  </a:lnTo>
                  <a:lnTo>
                    <a:pt x="2991" y="6259"/>
                  </a:lnTo>
                  <a:lnTo>
                    <a:pt x="3000" y="6055"/>
                  </a:lnTo>
                  <a:lnTo>
                    <a:pt x="2991" y="6055"/>
                  </a:lnTo>
                  <a:lnTo>
                    <a:pt x="3000" y="6055"/>
                  </a:lnTo>
                  <a:lnTo>
                    <a:pt x="2991" y="6055"/>
                  </a:lnTo>
                  <a:lnTo>
                    <a:pt x="3000" y="5764"/>
                  </a:lnTo>
                  <a:lnTo>
                    <a:pt x="2991" y="5764"/>
                  </a:lnTo>
                  <a:lnTo>
                    <a:pt x="2991" y="5560"/>
                  </a:lnTo>
                  <a:lnTo>
                    <a:pt x="2980" y="5444"/>
                  </a:lnTo>
                  <a:lnTo>
                    <a:pt x="2980" y="5269"/>
                  </a:lnTo>
                  <a:lnTo>
                    <a:pt x="2972" y="5269"/>
                  </a:lnTo>
                  <a:lnTo>
                    <a:pt x="2980" y="5153"/>
                  </a:lnTo>
                  <a:lnTo>
                    <a:pt x="2972" y="5153"/>
                  </a:lnTo>
                  <a:lnTo>
                    <a:pt x="2972" y="4949"/>
                  </a:lnTo>
                  <a:lnTo>
                    <a:pt x="2963" y="4949"/>
                  </a:lnTo>
                  <a:lnTo>
                    <a:pt x="2963" y="4745"/>
                  </a:lnTo>
                  <a:lnTo>
                    <a:pt x="2952" y="4658"/>
                  </a:lnTo>
                  <a:lnTo>
                    <a:pt x="2952" y="4541"/>
                  </a:lnTo>
                  <a:lnTo>
                    <a:pt x="2944" y="4337"/>
                  </a:lnTo>
                  <a:lnTo>
                    <a:pt x="2932" y="4337"/>
                  </a:lnTo>
                  <a:lnTo>
                    <a:pt x="2932" y="4134"/>
                  </a:lnTo>
                  <a:lnTo>
                    <a:pt x="2924" y="4134"/>
                  </a:lnTo>
                  <a:lnTo>
                    <a:pt x="2915" y="3930"/>
                  </a:lnTo>
                  <a:lnTo>
                    <a:pt x="2915" y="3843"/>
                  </a:lnTo>
                  <a:lnTo>
                    <a:pt x="2924" y="3551"/>
                  </a:lnTo>
                  <a:lnTo>
                    <a:pt x="2924" y="3231"/>
                  </a:lnTo>
                  <a:lnTo>
                    <a:pt x="2904" y="3348"/>
                  </a:lnTo>
                  <a:lnTo>
                    <a:pt x="2904" y="2533"/>
                  </a:lnTo>
                  <a:lnTo>
                    <a:pt x="2896" y="3231"/>
                  </a:lnTo>
                  <a:lnTo>
                    <a:pt x="2896" y="3348"/>
                  </a:lnTo>
                  <a:lnTo>
                    <a:pt x="2884" y="3348"/>
                  </a:lnTo>
                  <a:lnTo>
                    <a:pt x="2884" y="3843"/>
                  </a:lnTo>
                  <a:lnTo>
                    <a:pt x="2876" y="4250"/>
                  </a:lnTo>
                  <a:lnTo>
                    <a:pt x="2856" y="4250"/>
                  </a:lnTo>
                  <a:lnTo>
                    <a:pt x="2865" y="4454"/>
                  </a:lnTo>
                  <a:lnTo>
                    <a:pt x="2837" y="4454"/>
                  </a:lnTo>
                  <a:lnTo>
                    <a:pt x="2848" y="4658"/>
                  </a:lnTo>
                  <a:lnTo>
                    <a:pt x="2828" y="4658"/>
                  </a:lnTo>
                  <a:lnTo>
                    <a:pt x="2828" y="4949"/>
                  </a:lnTo>
                  <a:lnTo>
                    <a:pt x="2817" y="4949"/>
                  </a:lnTo>
                  <a:lnTo>
                    <a:pt x="2817" y="5153"/>
                  </a:lnTo>
                  <a:lnTo>
                    <a:pt x="2809" y="5269"/>
                  </a:lnTo>
                  <a:lnTo>
                    <a:pt x="2809" y="6957"/>
                  </a:lnTo>
                  <a:lnTo>
                    <a:pt x="2797" y="7074"/>
                  </a:lnTo>
                  <a:lnTo>
                    <a:pt x="2809" y="7278"/>
                  </a:lnTo>
                  <a:lnTo>
                    <a:pt x="2809" y="7685"/>
                  </a:lnTo>
                  <a:lnTo>
                    <a:pt x="2797" y="7685"/>
                  </a:lnTo>
                  <a:lnTo>
                    <a:pt x="2797" y="9199"/>
                  </a:lnTo>
                  <a:lnTo>
                    <a:pt x="2789" y="9286"/>
                  </a:lnTo>
                  <a:lnTo>
                    <a:pt x="2797" y="9490"/>
                  </a:lnTo>
                  <a:lnTo>
                    <a:pt x="2797" y="10509"/>
                  </a:lnTo>
                  <a:lnTo>
                    <a:pt x="2789" y="10509"/>
                  </a:lnTo>
                  <a:lnTo>
                    <a:pt x="2789" y="13915"/>
                  </a:lnTo>
                  <a:lnTo>
                    <a:pt x="2780" y="13915"/>
                  </a:lnTo>
                  <a:lnTo>
                    <a:pt x="2789" y="14322"/>
                  </a:lnTo>
                  <a:lnTo>
                    <a:pt x="2789" y="16156"/>
                  </a:lnTo>
                  <a:lnTo>
                    <a:pt x="2780" y="16156"/>
                  </a:lnTo>
                  <a:lnTo>
                    <a:pt x="2780" y="17961"/>
                  </a:lnTo>
                  <a:lnTo>
                    <a:pt x="2769" y="17961"/>
                  </a:lnTo>
                  <a:lnTo>
                    <a:pt x="2769" y="10392"/>
                  </a:lnTo>
                  <a:lnTo>
                    <a:pt x="2750" y="10392"/>
                  </a:lnTo>
                  <a:lnTo>
                    <a:pt x="2741" y="10305"/>
                  </a:lnTo>
                  <a:lnTo>
                    <a:pt x="2578" y="10305"/>
                  </a:lnTo>
                  <a:lnTo>
                    <a:pt x="2578" y="10101"/>
                  </a:lnTo>
                  <a:lnTo>
                    <a:pt x="2567" y="10101"/>
                  </a:lnTo>
                  <a:lnTo>
                    <a:pt x="2558" y="10305"/>
                  </a:lnTo>
                  <a:lnTo>
                    <a:pt x="2567" y="10305"/>
                  </a:lnTo>
                  <a:lnTo>
                    <a:pt x="2558" y="10392"/>
                  </a:lnTo>
                  <a:lnTo>
                    <a:pt x="2547" y="10392"/>
                  </a:lnTo>
                  <a:lnTo>
                    <a:pt x="2547" y="9985"/>
                  </a:lnTo>
                  <a:lnTo>
                    <a:pt x="2578" y="9985"/>
                  </a:lnTo>
                  <a:lnTo>
                    <a:pt x="2598" y="10101"/>
                  </a:lnTo>
                  <a:lnTo>
                    <a:pt x="2741" y="10101"/>
                  </a:lnTo>
                  <a:lnTo>
                    <a:pt x="2741" y="10305"/>
                  </a:lnTo>
                  <a:lnTo>
                    <a:pt x="2750" y="10305"/>
                  </a:lnTo>
                  <a:lnTo>
                    <a:pt x="2750" y="9985"/>
                  </a:lnTo>
                  <a:lnTo>
                    <a:pt x="2780" y="9985"/>
                  </a:lnTo>
                  <a:lnTo>
                    <a:pt x="2780" y="9898"/>
                  </a:lnTo>
                  <a:lnTo>
                    <a:pt x="2741" y="9898"/>
                  </a:lnTo>
                  <a:lnTo>
                    <a:pt x="2721" y="9781"/>
                  </a:lnTo>
                  <a:lnTo>
                    <a:pt x="2567" y="9781"/>
                  </a:lnTo>
                  <a:lnTo>
                    <a:pt x="2558" y="9898"/>
                  </a:lnTo>
                  <a:lnTo>
                    <a:pt x="2539" y="9898"/>
                  </a:lnTo>
                  <a:lnTo>
                    <a:pt x="2539" y="8791"/>
                  </a:lnTo>
                  <a:lnTo>
                    <a:pt x="2539" y="10596"/>
                  </a:lnTo>
                  <a:lnTo>
                    <a:pt x="2547" y="10800"/>
                  </a:lnTo>
                  <a:lnTo>
                    <a:pt x="2547" y="17961"/>
                  </a:lnTo>
                  <a:lnTo>
                    <a:pt x="2539" y="17961"/>
                  </a:lnTo>
                  <a:lnTo>
                    <a:pt x="2539" y="17757"/>
                  </a:lnTo>
                  <a:lnTo>
                    <a:pt x="2519" y="17757"/>
                  </a:lnTo>
                  <a:lnTo>
                    <a:pt x="2511" y="9781"/>
                  </a:lnTo>
                  <a:lnTo>
                    <a:pt x="2499" y="9781"/>
                  </a:lnTo>
                  <a:lnTo>
                    <a:pt x="2499" y="9374"/>
                  </a:lnTo>
                  <a:lnTo>
                    <a:pt x="2511" y="9374"/>
                  </a:lnTo>
                  <a:lnTo>
                    <a:pt x="2511" y="9199"/>
                  </a:lnTo>
                  <a:lnTo>
                    <a:pt x="2499" y="9199"/>
                  </a:lnTo>
                  <a:lnTo>
                    <a:pt x="2499" y="8267"/>
                  </a:lnTo>
                  <a:lnTo>
                    <a:pt x="2452" y="8064"/>
                  </a:lnTo>
                  <a:lnTo>
                    <a:pt x="2432" y="8180"/>
                  </a:lnTo>
                  <a:lnTo>
                    <a:pt x="2404" y="8180"/>
                  </a:lnTo>
                  <a:lnTo>
                    <a:pt x="2384" y="8384"/>
                  </a:lnTo>
                  <a:lnTo>
                    <a:pt x="2384" y="8471"/>
                  </a:lnTo>
                  <a:lnTo>
                    <a:pt x="2376" y="8675"/>
                  </a:lnTo>
                  <a:lnTo>
                    <a:pt x="2376" y="9082"/>
                  </a:lnTo>
                  <a:lnTo>
                    <a:pt x="2364" y="9199"/>
                  </a:lnTo>
                  <a:lnTo>
                    <a:pt x="2364" y="9286"/>
                  </a:lnTo>
                  <a:lnTo>
                    <a:pt x="2348" y="9286"/>
                  </a:lnTo>
                  <a:lnTo>
                    <a:pt x="2336" y="9374"/>
                  </a:lnTo>
                  <a:lnTo>
                    <a:pt x="2328" y="9374"/>
                  </a:lnTo>
                  <a:lnTo>
                    <a:pt x="2317" y="9490"/>
                  </a:lnTo>
                  <a:lnTo>
                    <a:pt x="2308" y="9490"/>
                  </a:lnTo>
                  <a:lnTo>
                    <a:pt x="2308" y="14322"/>
                  </a:lnTo>
                  <a:lnTo>
                    <a:pt x="2249" y="13915"/>
                  </a:lnTo>
                  <a:lnTo>
                    <a:pt x="2193" y="13915"/>
                  </a:lnTo>
                  <a:lnTo>
                    <a:pt x="2134" y="14322"/>
                  </a:lnTo>
                  <a:lnTo>
                    <a:pt x="2134" y="14526"/>
                  </a:lnTo>
                  <a:lnTo>
                    <a:pt x="2125" y="14526"/>
                  </a:lnTo>
                  <a:lnTo>
                    <a:pt x="2125" y="11004"/>
                  </a:lnTo>
                  <a:lnTo>
                    <a:pt x="2154" y="10887"/>
                  </a:lnTo>
                  <a:lnTo>
                    <a:pt x="2154" y="10800"/>
                  </a:lnTo>
                  <a:lnTo>
                    <a:pt x="2125" y="10713"/>
                  </a:lnTo>
                  <a:lnTo>
                    <a:pt x="2106" y="10800"/>
                  </a:lnTo>
                  <a:lnTo>
                    <a:pt x="2066" y="10800"/>
                  </a:lnTo>
                  <a:lnTo>
                    <a:pt x="2058" y="10887"/>
                  </a:lnTo>
                  <a:lnTo>
                    <a:pt x="2038" y="10887"/>
                  </a:lnTo>
                  <a:lnTo>
                    <a:pt x="2019" y="11004"/>
                  </a:lnTo>
                  <a:lnTo>
                    <a:pt x="1990" y="11004"/>
                  </a:lnTo>
                  <a:lnTo>
                    <a:pt x="1971" y="11091"/>
                  </a:lnTo>
                  <a:lnTo>
                    <a:pt x="1923" y="11091"/>
                  </a:lnTo>
                  <a:lnTo>
                    <a:pt x="1895" y="11295"/>
                  </a:lnTo>
                  <a:lnTo>
                    <a:pt x="1895" y="11411"/>
                  </a:lnTo>
                  <a:lnTo>
                    <a:pt x="1903" y="11411"/>
                  </a:lnTo>
                  <a:lnTo>
                    <a:pt x="1903" y="11499"/>
                  </a:lnTo>
                  <a:lnTo>
                    <a:pt x="1895" y="11615"/>
                  </a:lnTo>
                  <a:lnTo>
                    <a:pt x="1895" y="14643"/>
                  </a:lnTo>
                  <a:lnTo>
                    <a:pt x="1875" y="14322"/>
                  </a:lnTo>
                  <a:lnTo>
                    <a:pt x="1875" y="12721"/>
                  </a:lnTo>
                  <a:lnTo>
                    <a:pt x="1856" y="12721"/>
                  </a:lnTo>
                  <a:lnTo>
                    <a:pt x="1856" y="11819"/>
                  </a:lnTo>
                  <a:lnTo>
                    <a:pt x="1847" y="10509"/>
                  </a:lnTo>
                  <a:lnTo>
                    <a:pt x="1847" y="12721"/>
                  </a:lnTo>
                  <a:lnTo>
                    <a:pt x="1827" y="12721"/>
                  </a:lnTo>
                  <a:lnTo>
                    <a:pt x="1799" y="12605"/>
                  </a:lnTo>
                  <a:lnTo>
                    <a:pt x="1780" y="12605"/>
                  </a:lnTo>
                  <a:lnTo>
                    <a:pt x="1780" y="11819"/>
                  </a:lnTo>
                  <a:lnTo>
                    <a:pt x="1788" y="11819"/>
                  </a:lnTo>
                  <a:lnTo>
                    <a:pt x="1780" y="11819"/>
                  </a:lnTo>
                  <a:lnTo>
                    <a:pt x="1780" y="11702"/>
                  </a:lnTo>
                  <a:lnTo>
                    <a:pt x="1780" y="12605"/>
                  </a:lnTo>
                  <a:lnTo>
                    <a:pt x="1760" y="12605"/>
                  </a:lnTo>
                  <a:lnTo>
                    <a:pt x="1760" y="12721"/>
                  </a:lnTo>
                  <a:lnTo>
                    <a:pt x="1749" y="12721"/>
                  </a:lnTo>
                  <a:lnTo>
                    <a:pt x="1749" y="14322"/>
                  </a:lnTo>
                  <a:lnTo>
                    <a:pt x="1732" y="14526"/>
                  </a:lnTo>
                  <a:lnTo>
                    <a:pt x="1732" y="12023"/>
                  </a:lnTo>
                  <a:lnTo>
                    <a:pt x="1721" y="11819"/>
                  </a:lnTo>
                  <a:lnTo>
                    <a:pt x="1721" y="11702"/>
                  </a:lnTo>
                  <a:lnTo>
                    <a:pt x="1712" y="11702"/>
                  </a:lnTo>
                  <a:lnTo>
                    <a:pt x="1712" y="11411"/>
                  </a:lnTo>
                  <a:lnTo>
                    <a:pt x="1645" y="11615"/>
                  </a:lnTo>
                  <a:lnTo>
                    <a:pt x="1577" y="12023"/>
                  </a:lnTo>
                  <a:lnTo>
                    <a:pt x="1577" y="11819"/>
                  </a:lnTo>
                  <a:lnTo>
                    <a:pt x="1538" y="11702"/>
                  </a:lnTo>
                  <a:lnTo>
                    <a:pt x="1529" y="11702"/>
                  </a:lnTo>
                  <a:lnTo>
                    <a:pt x="1498" y="11906"/>
                  </a:lnTo>
                  <a:lnTo>
                    <a:pt x="1490" y="11906"/>
                  </a:lnTo>
                  <a:lnTo>
                    <a:pt x="1470" y="12110"/>
                  </a:lnTo>
                  <a:lnTo>
                    <a:pt x="1470" y="14119"/>
                  </a:lnTo>
                  <a:lnTo>
                    <a:pt x="1414" y="13507"/>
                  </a:lnTo>
                  <a:lnTo>
                    <a:pt x="1366" y="13012"/>
                  </a:lnTo>
                  <a:lnTo>
                    <a:pt x="1366" y="11702"/>
                  </a:lnTo>
                  <a:lnTo>
                    <a:pt x="1355" y="11702"/>
                  </a:lnTo>
                  <a:lnTo>
                    <a:pt x="1355" y="12110"/>
                  </a:lnTo>
                  <a:lnTo>
                    <a:pt x="1347" y="12110"/>
                  </a:lnTo>
                  <a:lnTo>
                    <a:pt x="1347" y="11702"/>
                  </a:lnTo>
                  <a:lnTo>
                    <a:pt x="1347" y="13012"/>
                  </a:lnTo>
                  <a:lnTo>
                    <a:pt x="1335" y="13012"/>
                  </a:lnTo>
                  <a:lnTo>
                    <a:pt x="1335" y="14439"/>
                  </a:lnTo>
                  <a:lnTo>
                    <a:pt x="1288" y="14817"/>
                  </a:lnTo>
                  <a:lnTo>
                    <a:pt x="1288" y="10509"/>
                  </a:lnTo>
                  <a:lnTo>
                    <a:pt x="1268" y="10392"/>
                  </a:lnTo>
                  <a:lnTo>
                    <a:pt x="1268" y="9199"/>
                  </a:lnTo>
                  <a:lnTo>
                    <a:pt x="1260" y="9199"/>
                  </a:lnTo>
                  <a:lnTo>
                    <a:pt x="1260" y="8471"/>
                  </a:lnTo>
                  <a:lnTo>
                    <a:pt x="1240" y="8471"/>
                  </a:lnTo>
                  <a:lnTo>
                    <a:pt x="1240" y="7976"/>
                  </a:lnTo>
                  <a:lnTo>
                    <a:pt x="1220" y="7976"/>
                  </a:lnTo>
                  <a:lnTo>
                    <a:pt x="1220" y="6754"/>
                  </a:lnTo>
                  <a:lnTo>
                    <a:pt x="1212" y="6754"/>
                  </a:lnTo>
                  <a:lnTo>
                    <a:pt x="1212" y="7685"/>
                  </a:lnTo>
                  <a:lnTo>
                    <a:pt x="1200" y="7685"/>
                  </a:lnTo>
                  <a:lnTo>
                    <a:pt x="1200" y="7976"/>
                  </a:lnTo>
                  <a:lnTo>
                    <a:pt x="1192" y="7976"/>
                  </a:lnTo>
                  <a:lnTo>
                    <a:pt x="1192" y="8384"/>
                  </a:lnTo>
                  <a:lnTo>
                    <a:pt x="1096" y="8384"/>
                  </a:lnTo>
                  <a:lnTo>
                    <a:pt x="1018" y="8471"/>
                  </a:lnTo>
                  <a:lnTo>
                    <a:pt x="1018" y="9082"/>
                  </a:lnTo>
                  <a:lnTo>
                    <a:pt x="981" y="9082"/>
                  </a:lnTo>
                  <a:lnTo>
                    <a:pt x="981" y="10305"/>
                  </a:lnTo>
                  <a:lnTo>
                    <a:pt x="942" y="10392"/>
                  </a:lnTo>
                  <a:lnTo>
                    <a:pt x="950" y="17350"/>
                  </a:lnTo>
                  <a:lnTo>
                    <a:pt x="914" y="17554"/>
                  </a:lnTo>
                  <a:lnTo>
                    <a:pt x="902" y="10101"/>
                  </a:lnTo>
                  <a:lnTo>
                    <a:pt x="692" y="10101"/>
                  </a:lnTo>
                  <a:lnTo>
                    <a:pt x="711" y="18369"/>
                  </a:lnTo>
                  <a:lnTo>
                    <a:pt x="692" y="18456"/>
                  </a:lnTo>
                  <a:lnTo>
                    <a:pt x="692" y="13624"/>
                  </a:lnTo>
                  <a:lnTo>
                    <a:pt x="672" y="13624"/>
                  </a:lnTo>
                  <a:lnTo>
                    <a:pt x="672" y="13507"/>
                  </a:lnTo>
                  <a:lnTo>
                    <a:pt x="663" y="13507"/>
                  </a:lnTo>
                  <a:lnTo>
                    <a:pt x="652" y="13420"/>
                  </a:lnTo>
                  <a:lnTo>
                    <a:pt x="576" y="13420"/>
                  </a:lnTo>
                  <a:lnTo>
                    <a:pt x="576" y="13507"/>
                  </a:lnTo>
                  <a:lnTo>
                    <a:pt x="565" y="13507"/>
                  </a:lnTo>
                  <a:lnTo>
                    <a:pt x="576" y="11295"/>
                  </a:lnTo>
                  <a:lnTo>
                    <a:pt x="537" y="11295"/>
                  </a:lnTo>
                  <a:lnTo>
                    <a:pt x="365" y="10887"/>
                  </a:lnTo>
                  <a:lnTo>
                    <a:pt x="346" y="10800"/>
                  </a:lnTo>
                  <a:lnTo>
                    <a:pt x="346" y="13711"/>
                  </a:lnTo>
                  <a:lnTo>
                    <a:pt x="326" y="13711"/>
                  </a:lnTo>
                  <a:lnTo>
                    <a:pt x="326" y="13333"/>
                  </a:lnTo>
                  <a:lnTo>
                    <a:pt x="306" y="13333"/>
                  </a:lnTo>
                  <a:lnTo>
                    <a:pt x="306" y="12023"/>
                  </a:lnTo>
                  <a:lnTo>
                    <a:pt x="298" y="12023"/>
                  </a:lnTo>
                  <a:lnTo>
                    <a:pt x="298" y="11091"/>
                  </a:lnTo>
                  <a:lnTo>
                    <a:pt x="287" y="11091"/>
                  </a:lnTo>
                  <a:lnTo>
                    <a:pt x="287" y="12023"/>
                  </a:lnTo>
                  <a:lnTo>
                    <a:pt x="278" y="12023"/>
                  </a:lnTo>
                  <a:lnTo>
                    <a:pt x="278" y="12314"/>
                  </a:lnTo>
                  <a:lnTo>
                    <a:pt x="171" y="12314"/>
                  </a:lnTo>
                  <a:lnTo>
                    <a:pt x="171" y="12023"/>
                  </a:lnTo>
                  <a:lnTo>
                    <a:pt x="163" y="12023"/>
                  </a:lnTo>
                  <a:lnTo>
                    <a:pt x="163" y="11091"/>
                  </a:lnTo>
                  <a:lnTo>
                    <a:pt x="163" y="12023"/>
                  </a:lnTo>
                  <a:lnTo>
                    <a:pt x="143" y="12023"/>
                  </a:lnTo>
                  <a:lnTo>
                    <a:pt x="143" y="13333"/>
                  </a:lnTo>
                  <a:lnTo>
                    <a:pt x="132" y="13333"/>
                  </a:lnTo>
                  <a:lnTo>
                    <a:pt x="132" y="17059"/>
                  </a:lnTo>
                  <a:lnTo>
                    <a:pt x="104" y="17059"/>
                  </a:lnTo>
                  <a:lnTo>
                    <a:pt x="104" y="17641"/>
                  </a:lnTo>
                  <a:lnTo>
                    <a:pt x="48" y="17641"/>
                  </a:lnTo>
                  <a:lnTo>
                    <a:pt x="48" y="17263"/>
                  </a:lnTo>
                  <a:lnTo>
                    <a:pt x="0" y="17263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7059"/>
                  </a:lnTo>
                  <a:lnTo>
                    <a:pt x="21485" y="15953"/>
                  </a:lnTo>
                  <a:close/>
                  <a:moveTo>
                    <a:pt x="1355" y="12518"/>
                  </a:moveTo>
                  <a:lnTo>
                    <a:pt x="1355" y="12197"/>
                  </a:lnTo>
                  <a:lnTo>
                    <a:pt x="1355" y="12518"/>
                  </a:lnTo>
                  <a:close/>
                  <a:moveTo>
                    <a:pt x="1347" y="12110"/>
                  </a:moveTo>
                  <a:lnTo>
                    <a:pt x="1355" y="12110"/>
                  </a:lnTo>
                  <a:lnTo>
                    <a:pt x="1355" y="12314"/>
                  </a:lnTo>
                  <a:lnTo>
                    <a:pt x="1347" y="12110"/>
                  </a:lnTo>
                  <a:close/>
                  <a:moveTo>
                    <a:pt x="1355" y="12401"/>
                  </a:moveTo>
                  <a:lnTo>
                    <a:pt x="1347" y="12518"/>
                  </a:lnTo>
                  <a:lnTo>
                    <a:pt x="1347" y="12197"/>
                  </a:lnTo>
                  <a:lnTo>
                    <a:pt x="1355" y="12401"/>
                  </a:lnTo>
                  <a:close/>
                  <a:moveTo>
                    <a:pt x="1347" y="12605"/>
                  </a:moveTo>
                  <a:lnTo>
                    <a:pt x="1355" y="12401"/>
                  </a:lnTo>
                  <a:lnTo>
                    <a:pt x="1355" y="12605"/>
                  </a:lnTo>
                  <a:lnTo>
                    <a:pt x="1347" y="12605"/>
                  </a:lnTo>
                  <a:close/>
                  <a:moveTo>
                    <a:pt x="1347" y="12605"/>
                  </a:moveTo>
                  <a:lnTo>
                    <a:pt x="1355" y="12605"/>
                  </a:lnTo>
                  <a:lnTo>
                    <a:pt x="1355" y="12809"/>
                  </a:lnTo>
                  <a:lnTo>
                    <a:pt x="1347" y="12605"/>
                  </a:lnTo>
                  <a:close/>
                  <a:moveTo>
                    <a:pt x="1347" y="13012"/>
                  </a:moveTo>
                  <a:lnTo>
                    <a:pt x="1347" y="12721"/>
                  </a:lnTo>
                  <a:lnTo>
                    <a:pt x="1355" y="12809"/>
                  </a:lnTo>
                  <a:lnTo>
                    <a:pt x="1347" y="13012"/>
                  </a:lnTo>
                  <a:close/>
                  <a:moveTo>
                    <a:pt x="1347" y="13012"/>
                  </a:moveTo>
                  <a:lnTo>
                    <a:pt x="1355" y="12925"/>
                  </a:lnTo>
                  <a:lnTo>
                    <a:pt x="1355" y="13012"/>
                  </a:lnTo>
                  <a:lnTo>
                    <a:pt x="1347" y="13012"/>
                  </a:lnTo>
                  <a:close/>
                  <a:moveTo>
                    <a:pt x="1355" y="13012"/>
                  </a:moveTo>
                  <a:lnTo>
                    <a:pt x="1355" y="12605"/>
                  </a:lnTo>
                  <a:lnTo>
                    <a:pt x="1355" y="13012"/>
                  </a:lnTo>
                  <a:close/>
                  <a:moveTo>
                    <a:pt x="3337" y="2242"/>
                  </a:moveTo>
                  <a:lnTo>
                    <a:pt x="3337" y="2329"/>
                  </a:lnTo>
                  <a:lnTo>
                    <a:pt x="3329" y="2736"/>
                  </a:lnTo>
                  <a:lnTo>
                    <a:pt x="3329" y="3231"/>
                  </a:lnTo>
                  <a:lnTo>
                    <a:pt x="3183" y="3231"/>
                  </a:lnTo>
                  <a:lnTo>
                    <a:pt x="3183" y="3144"/>
                  </a:lnTo>
                  <a:lnTo>
                    <a:pt x="3174" y="2736"/>
                  </a:lnTo>
                  <a:lnTo>
                    <a:pt x="3174" y="2242"/>
                  </a:lnTo>
                  <a:lnTo>
                    <a:pt x="3166" y="2038"/>
                  </a:lnTo>
                  <a:lnTo>
                    <a:pt x="3348" y="2038"/>
                  </a:lnTo>
                  <a:lnTo>
                    <a:pt x="3337" y="2242"/>
                  </a:lnTo>
                  <a:close/>
                </a:path>
              </a:pathLst>
            </a:cu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  <p:sp>
          <p:nvSpPr>
            <p:cNvPr id="45" name="Rectangle 68"/>
            <p:cNvSpPr/>
            <p:nvPr/>
          </p:nvSpPr>
          <p:spPr>
            <a:xfrm>
              <a:off x="-2" y="1172442"/>
              <a:ext cx="12192006" cy="1579150"/>
            </a:xfrm>
            <a:prstGeom prst="rect">
              <a:avLst/>
            </a:pr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2110105" y="2477654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31" hasCustomPrompt="1"/>
          </p:nvPr>
        </p:nvSpPr>
        <p:spPr>
          <a:xfrm>
            <a:off x="2110105" y="4504858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32" hasCustomPrompt="1"/>
          </p:nvPr>
        </p:nvSpPr>
        <p:spPr>
          <a:xfrm>
            <a:off x="6879917" y="4504858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8" name="Text Placeholder 25"/>
          <p:cNvSpPr>
            <a:spLocks noGrp="1"/>
          </p:cNvSpPr>
          <p:nvPr>
            <p:ph type="body" sz="quarter" idx="33" hasCustomPrompt="1"/>
          </p:nvPr>
        </p:nvSpPr>
        <p:spPr>
          <a:xfrm>
            <a:off x="6879917" y="2477654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9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2110105" y="279891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35" hasCustomPrompt="1"/>
          </p:nvPr>
        </p:nvSpPr>
        <p:spPr>
          <a:xfrm>
            <a:off x="2110105" y="4835134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6879917" y="4835134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37" hasCustomPrompt="1"/>
          </p:nvPr>
        </p:nvSpPr>
        <p:spPr>
          <a:xfrm>
            <a:off x="6879917" y="279891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25" name="Text Placeholder 12"/>
          <p:cNvSpPr>
            <a:spLocks noGrp="1" noChangeAspect="1"/>
          </p:cNvSpPr>
          <p:nvPr>
            <p:ph type="body" sz="quarter" idx="76" hasCustomPrompt="1"/>
          </p:nvPr>
        </p:nvSpPr>
        <p:spPr>
          <a:xfrm>
            <a:off x="2110105" y="1809639"/>
            <a:ext cx="472533" cy="472533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6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6879917" y="1809639"/>
            <a:ext cx="472533" cy="472533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7" name="Text Placeholder 12"/>
          <p:cNvSpPr>
            <a:spLocks noGrp="1" noChangeAspect="1"/>
          </p:cNvSpPr>
          <p:nvPr>
            <p:ph type="body" sz="quarter" idx="78" hasCustomPrompt="1"/>
          </p:nvPr>
        </p:nvSpPr>
        <p:spPr>
          <a:xfrm>
            <a:off x="2110105" y="3842754"/>
            <a:ext cx="472533" cy="472533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8" name="Text Placeholder 12"/>
          <p:cNvSpPr>
            <a:spLocks noGrp="1" noChangeAspect="1"/>
          </p:cNvSpPr>
          <p:nvPr>
            <p:ph type="body" sz="quarter" idx="79" hasCustomPrompt="1"/>
          </p:nvPr>
        </p:nvSpPr>
        <p:spPr>
          <a:xfrm>
            <a:off x="6879917" y="3842754"/>
            <a:ext cx="472533" cy="472533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cxnSp>
        <p:nvCxnSpPr>
          <p:cNvPr id="29" name="Straight Connector 28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05272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9"/>
          </p:nvPr>
        </p:nvSpPr>
        <p:spPr>
          <a:xfrm>
            <a:off x="8350250" y="0"/>
            <a:ext cx="3841750" cy="6858000"/>
          </a:xfrm>
          <a:solidFill>
            <a:schemeClr val="accent6"/>
          </a:solidFill>
        </p:spPr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9" y="1808163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4705252" y="1808163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839789" y="3713430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4705252" y="3713430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1" name="Text Placeholder 12"/>
          <p:cNvSpPr>
            <a:spLocks noGrp="1"/>
          </p:cNvSpPr>
          <p:nvPr>
            <p:ph type="body" sz="quarter" idx="27" hasCustomPrompt="1"/>
          </p:nvPr>
        </p:nvSpPr>
        <p:spPr>
          <a:xfrm>
            <a:off x="839789" y="2338188"/>
            <a:ext cx="367158" cy="53645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2" name="Text Placeholder 12"/>
          <p:cNvSpPr>
            <a:spLocks noGrp="1"/>
          </p:cNvSpPr>
          <p:nvPr>
            <p:ph type="body" sz="quarter" idx="28" hasCustomPrompt="1"/>
          </p:nvPr>
        </p:nvSpPr>
        <p:spPr>
          <a:xfrm>
            <a:off x="839789" y="4243455"/>
            <a:ext cx="367158" cy="53645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3" name="Text Placeholder 12"/>
          <p:cNvSpPr>
            <a:spLocks noGrp="1"/>
          </p:cNvSpPr>
          <p:nvPr>
            <p:ph type="body" sz="quarter" idx="29" hasCustomPrompt="1"/>
          </p:nvPr>
        </p:nvSpPr>
        <p:spPr>
          <a:xfrm>
            <a:off x="4705252" y="2338188"/>
            <a:ext cx="367158" cy="53645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4" name="Text Placeholder 12"/>
          <p:cNvSpPr>
            <a:spLocks noGrp="1"/>
          </p:cNvSpPr>
          <p:nvPr>
            <p:ph type="body" sz="quarter" idx="30" hasCustomPrompt="1"/>
          </p:nvPr>
        </p:nvSpPr>
        <p:spPr>
          <a:xfrm>
            <a:off x="4705252" y="4243455"/>
            <a:ext cx="367158" cy="53645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9789" y="2460516"/>
            <a:ext cx="3403768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31" hasCustomPrompt="1"/>
          </p:nvPr>
        </p:nvSpPr>
        <p:spPr>
          <a:xfrm>
            <a:off x="839789" y="4363895"/>
            <a:ext cx="3403768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32" hasCustomPrompt="1"/>
          </p:nvPr>
        </p:nvSpPr>
        <p:spPr>
          <a:xfrm>
            <a:off x="4705252" y="4363895"/>
            <a:ext cx="3403768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8" name="Text Placeholder 25"/>
          <p:cNvSpPr>
            <a:spLocks noGrp="1"/>
          </p:cNvSpPr>
          <p:nvPr>
            <p:ph type="body" sz="quarter" idx="33" hasCustomPrompt="1"/>
          </p:nvPr>
        </p:nvSpPr>
        <p:spPr>
          <a:xfrm>
            <a:off x="4705252" y="2460516"/>
            <a:ext cx="3403768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9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839789" y="2781781"/>
            <a:ext cx="3403768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35" hasCustomPrompt="1"/>
          </p:nvPr>
        </p:nvSpPr>
        <p:spPr>
          <a:xfrm>
            <a:off x="839789" y="4694171"/>
            <a:ext cx="3403768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4705252" y="4694171"/>
            <a:ext cx="3403768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37" hasCustomPrompt="1"/>
          </p:nvPr>
        </p:nvSpPr>
        <p:spPr>
          <a:xfrm>
            <a:off x="4705252" y="2781781"/>
            <a:ext cx="3403768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2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726972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7270820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cxnSp>
        <p:nvCxnSpPr>
          <p:cNvPr id="24" name="Straight Connector 23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70802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4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1_com_linhas (1).png" descr="img1_com_linhas (1).png"/>
          <p:cNvPicPr>
            <a:picLocks noChangeAspect="1"/>
          </p:cNvPicPr>
          <p:nvPr userDrawn="1"/>
        </p:nvPicPr>
        <p:blipFill>
          <a:blip r:embed="rId2"/>
          <a:srcRect l="50407"/>
          <a:stretch>
            <a:fillRect/>
          </a:stretch>
        </p:blipFill>
        <p:spPr>
          <a:xfrm>
            <a:off x="5959694" y="-158472"/>
            <a:ext cx="6046385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5" name="Title 5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39" hasCustomPrompt="1"/>
          </p:nvPr>
        </p:nvSpPr>
        <p:spPr>
          <a:xfrm>
            <a:off x="838200" y="2059516"/>
            <a:ext cx="6085114" cy="553165"/>
          </a:xfrm>
        </p:spPr>
        <p:txBody>
          <a:bodyPr lIns="0" tIns="0" rIns="0" bIns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2923360"/>
            <a:ext cx="697484" cy="67252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z="1000" noProof="0"/>
              <a:t> </a:t>
            </a:r>
            <a:endParaRPr lang="en-US" noProof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838200" y="3421587"/>
            <a:ext cx="4849167" cy="2125104"/>
          </a:xfrm>
        </p:spPr>
        <p:txBody>
          <a:bodyPr lIns="0" tIns="0" rIns="0" bIns="0"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7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57579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0" descr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4808" y="1276346"/>
            <a:ext cx="11083636" cy="4654236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5" name="Title 5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838200" y="2366884"/>
            <a:ext cx="4849167" cy="901252"/>
          </a:xfrm>
        </p:spPr>
        <p:txBody>
          <a:bodyPr lIns="0" tIns="0" rIns="0" bIns="0"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>
                <a:solidFill>
                  <a:schemeClr val="accent4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PT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2014800"/>
            <a:ext cx="697484" cy="55580"/>
          </a:xfrm>
          <a:solidFill>
            <a:schemeClr val="bg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69477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6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42"/>
          </p:nvPr>
        </p:nvSpPr>
        <p:spPr>
          <a:xfrm>
            <a:off x="0" y="0"/>
            <a:ext cx="12192000" cy="6858000"/>
          </a:xfrm>
          <a:solidFill>
            <a:schemeClr val="accent6"/>
          </a:solidFill>
        </p:spPr>
        <p:txBody>
          <a:bodyPr/>
          <a:lstStyle/>
          <a:p>
            <a:endParaRPr lang="en-US" noProof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838200" y="3601429"/>
            <a:ext cx="4849167" cy="901252"/>
          </a:xfrm>
        </p:spPr>
        <p:txBody>
          <a:bodyPr lIns="0" tIns="0" rIns="0" bIns="0"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PT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838199" y="2624415"/>
            <a:ext cx="4849167" cy="347472"/>
          </a:xfrm>
        </p:spPr>
        <p:txBody>
          <a:bodyPr lIns="0" tIns="0" rIns="0" bIns="0"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="1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3265002"/>
            <a:ext cx="697484" cy="67252"/>
          </a:xfrm>
          <a:solidFill>
            <a:schemeClr val="bg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8195212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7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PT">
                <a:latin typeface="EC Square Sans Pro" panose="020B0506040000020004" pitchFamily="34" charset="0"/>
              </a:rPr>
              <a:t>4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933241" y="2978374"/>
            <a:ext cx="10325519" cy="901252"/>
          </a:xfrm>
        </p:spPr>
        <p:txBody>
          <a:bodyPr lIns="0" tIns="0" rIns="0" bIns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This text box can be used to write an inspiring phrase and the colored shapes can be used to underline the key message.</a:t>
            </a:r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5750684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8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42"/>
          </p:nvPr>
        </p:nvSpPr>
        <p:spPr>
          <a:xfrm>
            <a:off x="0" y="0"/>
            <a:ext cx="12192000" cy="6858000"/>
          </a:xfrm>
          <a:solidFill>
            <a:schemeClr val="accent6"/>
          </a:solidFill>
        </p:spPr>
        <p:txBody>
          <a:bodyPr/>
          <a:lstStyle/>
          <a:p>
            <a:endParaRPr lang="en-US" noProof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838200" y="2978374"/>
            <a:ext cx="3864429" cy="901252"/>
          </a:xfrm>
        </p:spPr>
        <p:txBody>
          <a:bodyPr lIns="0" tIns="0" rIns="0" bIns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This</a:t>
            </a:r>
            <a:r>
              <a:rPr lang="pt-PT"/>
              <a:t> </a:t>
            </a:r>
            <a:r>
              <a:rPr lang="pt-PT" err="1"/>
              <a:t>text</a:t>
            </a:r>
            <a:r>
              <a:rPr lang="pt-PT"/>
              <a:t> box can </a:t>
            </a:r>
            <a:r>
              <a:rPr lang="pt-PT" err="1"/>
              <a:t>be</a:t>
            </a:r>
            <a:r>
              <a:rPr lang="pt-PT"/>
              <a:t> </a:t>
            </a:r>
            <a:r>
              <a:rPr lang="pt-PT" err="1"/>
              <a:t>used</a:t>
            </a:r>
            <a:r>
              <a:rPr lang="pt-PT"/>
              <a:t> to </a:t>
            </a:r>
            <a:r>
              <a:rPr lang="pt-PT" err="1"/>
              <a:t>write</a:t>
            </a:r>
            <a:r>
              <a:rPr lang="pt-PT"/>
              <a:t> </a:t>
            </a:r>
            <a:r>
              <a:rPr lang="pt-PT" err="1"/>
              <a:t>an</a:t>
            </a:r>
            <a:r>
              <a:rPr lang="pt-PT"/>
              <a:t> </a:t>
            </a:r>
            <a:r>
              <a:rPr lang="pt-PT" err="1"/>
              <a:t>inpiring</a:t>
            </a:r>
            <a:r>
              <a:rPr lang="pt-PT"/>
              <a:t> </a:t>
            </a:r>
            <a:r>
              <a:rPr lang="pt-PT" err="1"/>
              <a:t>phrase</a:t>
            </a:r>
            <a:r>
              <a:rPr lang="pt-PT"/>
              <a:t> </a:t>
            </a:r>
            <a:r>
              <a:rPr lang="pt-PT" err="1"/>
              <a:t>and</a:t>
            </a:r>
            <a:r>
              <a:rPr lang="pt-PT"/>
              <a:t> </a:t>
            </a:r>
            <a:r>
              <a:rPr lang="pt-PT" err="1"/>
              <a:t>colors</a:t>
            </a:r>
            <a:r>
              <a:rPr lang="pt-PT"/>
              <a:t> can </a:t>
            </a:r>
            <a:r>
              <a:rPr lang="pt-PT" err="1"/>
              <a:t>be</a:t>
            </a:r>
            <a:r>
              <a:rPr lang="pt-PT"/>
              <a:t> </a:t>
            </a:r>
            <a:r>
              <a:rPr lang="pt-PT" err="1"/>
              <a:t>used</a:t>
            </a:r>
            <a:r>
              <a:rPr lang="pt-PT"/>
              <a:t> to </a:t>
            </a:r>
            <a:r>
              <a:rPr lang="pt-PT" err="1"/>
              <a:t>highlight</a:t>
            </a:r>
            <a:r>
              <a:rPr lang="pt-PT"/>
              <a:t> </a:t>
            </a:r>
            <a:r>
              <a:rPr lang="pt-PT" err="1"/>
              <a:t>the</a:t>
            </a:r>
            <a:r>
              <a:rPr lang="pt-PT"/>
              <a:t> </a:t>
            </a:r>
            <a:r>
              <a:rPr lang="pt-PT" err="1"/>
              <a:t>key</a:t>
            </a:r>
            <a:r>
              <a:rPr lang="pt-PT"/>
              <a:t> </a:t>
            </a:r>
            <a:r>
              <a:rPr lang="pt-PT" err="1"/>
              <a:t>message</a:t>
            </a:r>
            <a:endParaRPr lang="pt-P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PT"/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2561621"/>
            <a:ext cx="697484" cy="67252"/>
          </a:xfrm>
          <a:solidFill>
            <a:schemeClr val="bg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87980987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1307167" y="867569"/>
            <a:ext cx="9577666" cy="5122863"/>
          </a:xfrm>
        </p:spPr>
        <p:txBody>
          <a:bodyPr anchor="ctr">
            <a:normAutofit/>
          </a:bodyPr>
          <a:lstStyle>
            <a:lvl1pPr marL="0" indent="0">
              <a:buNone/>
              <a:defRPr sz="78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Make</a:t>
            </a:r>
            <a:r>
              <a:rPr lang="pt-PT"/>
              <a:t> a short </a:t>
            </a:r>
            <a:r>
              <a:rPr lang="pt-PT" err="1"/>
              <a:t>statement</a:t>
            </a:r>
            <a:r>
              <a:rPr lang="pt-PT"/>
              <a:t> </a:t>
            </a:r>
            <a:r>
              <a:rPr lang="pt-PT" err="1"/>
              <a:t>and</a:t>
            </a:r>
            <a:r>
              <a:rPr lang="pt-PT"/>
              <a:t> </a:t>
            </a:r>
            <a:r>
              <a:rPr lang="pt-PT" err="1"/>
              <a:t>highlight</a:t>
            </a:r>
            <a:r>
              <a:rPr lang="pt-PT"/>
              <a:t> some </a:t>
            </a:r>
            <a:r>
              <a:rPr lang="pt-PT" err="1"/>
              <a:t>words</a:t>
            </a:r>
            <a:r>
              <a:rPr lang="pt-PT"/>
              <a:t>.</a:t>
            </a:r>
          </a:p>
        </p:txBody>
      </p:sp>
      <p:cxnSp>
        <p:nvCxnSpPr>
          <p:cNvPr id="5" name="Straight Connector 11">
            <a:extLst>
              <a:ext uri="{FF2B5EF4-FFF2-40B4-BE49-F238E27FC236}">
                <a16:creationId xmlns:a16="http://schemas.microsoft.com/office/drawing/2014/main" id="{057275A2-4FF5-5841-8990-4634922B02DB}"/>
              </a:ext>
            </a:extLst>
          </p:cNvPr>
          <p:cNvCxnSpPr/>
          <p:nvPr userDrawn="1"/>
        </p:nvCxnSpPr>
        <p:spPr>
          <a:xfrm>
            <a:off x="685800" y="-16852"/>
            <a:ext cx="0" cy="4737053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8083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865"/>
            <a:ext cx="1716200" cy="45054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3295934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156297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25099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0">
    <p:bg>
      <p:bgPr>
        <a:blipFill dpi="0" rotWithShape="1">
          <a:blip r:embed="rId2">
            <a:lum/>
          </a:blip>
          <a:srcRect/>
          <a:stretch>
            <a:fillRect t="-35000"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2058656" y="1994117"/>
            <a:ext cx="8074688" cy="2869767"/>
          </a:xfrm>
        </p:spPr>
        <p:txBody>
          <a:bodyPr lIns="0" tIns="0" rIns="0" bIns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0" b="0" baseline="0">
                <a:solidFill>
                  <a:schemeClr val="accent4"/>
                </a:solidFill>
              </a:defRPr>
            </a:lvl1pPr>
          </a:lstStyle>
          <a:p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Lorem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ipsum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dolor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sit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amet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,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consectetur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adipiscing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elit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994840" y="1155910"/>
            <a:ext cx="1053768" cy="1305937"/>
          </a:xfrm>
        </p:spPr>
        <p:txBody>
          <a:bodyPr/>
          <a:lstStyle>
            <a:lvl1pPr marL="0" indent="0">
              <a:buNone/>
              <a:defRPr sz="20000">
                <a:solidFill>
                  <a:schemeClr val="bg2"/>
                </a:solidFill>
              </a:defRPr>
            </a:lvl1pPr>
          </a:lstStyle>
          <a:p>
            <a:pPr lvl="0"/>
            <a:r>
              <a:rPr lang="pt-PT"/>
              <a:t>“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7347072" y="3740009"/>
            <a:ext cx="1053768" cy="1305937"/>
          </a:xfrm>
        </p:spPr>
        <p:txBody>
          <a:bodyPr/>
          <a:lstStyle>
            <a:lvl1pPr marL="0" indent="0">
              <a:buNone/>
              <a:defRPr sz="20000">
                <a:solidFill>
                  <a:schemeClr val="bg2"/>
                </a:solidFill>
              </a:defRPr>
            </a:lvl1pPr>
          </a:lstStyle>
          <a:p>
            <a:pPr lvl="0"/>
            <a:r>
              <a:rPr lang="pt-PT"/>
              <a:t>”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43" hasCustomPrompt="1"/>
          </p:nvPr>
        </p:nvSpPr>
        <p:spPr>
          <a:xfrm>
            <a:off x="2058656" y="4905271"/>
            <a:ext cx="8074688" cy="430405"/>
          </a:xfrm>
        </p:spPr>
        <p:txBody>
          <a:bodyPr lIns="0" tIns="0" rIns="0" bIns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="0" baseline="0">
                <a:solidFill>
                  <a:schemeClr val="accent4"/>
                </a:solidFill>
              </a:defRPr>
            </a:lvl1pPr>
          </a:lstStyle>
          <a:p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-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Author’s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name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and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surname</a:t>
            </a:r>
            <a:endParaRPr lang="pt-PT">
              <a:solidFill>
                <a:schemeClr val="accent4"/>
              </a:solidFill>
              <a:latin typeface="EC Square Sans Pro" panose="020B0506040000020004" pitchFamily="34" charset="0"/>
            </a:endParaRP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3362582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ik-macmillan-YXemfQiPR_E-unsplash.jpg" descr="nik-macmillan-YXemfQiPR_E-unsplash.jpg"/>
          <p:cNvPicPr>
            <a:picLocks noChangeAspect="1"/>
          </p:cNvPicPr>
          <p:nvPr userDrawn="1"/>
        </p:nvPicPr>
        <p:blipFill rotWithShape="1">
          <a:blip r:embed="rId2">
            <a:alphaModFix amt="35013"/>
          </a:blip>
          <a:srcRect t="8080" b="7787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Text Placeholder 11"/>
          <p:cNvSpPr>
            <a:spLocks noGrp="1"/>
          </p:cNvSpPr>
          <p:nvPr>
            <p:ph type="body" sz="quarter" idx="44" hasCustomPrompt="1"/>
          </p:nvPr>
        </p:nvSpPr>
        <p:spPr>
          <a:xfrm>
            <a:off x="2048608" y="1994116"/>
            <a:ext cx="8084736" cy="286976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70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  <a:p>
            <a:pPr lvl="0"/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45" hasCustomPrompt="1"/>
          </p:nvPr>
        </p:nvSpPr>
        <p:spPr>
          <a:xfrm>
            <a:off x="2048608" y="4886369"/>
            <a:ext cx="8084736" cy="387794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- </a:t>
            </a:r>
            <a:r>
              <a:rPr lang="pt-PT" err="1"/>
              <a:t>Author’s</a:t>
            </a:r>
            <a:r>
              <a:rPr lang="pt-PT"/>
              <a:t> </a:t>
            </a:r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and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  <a:p>
            <a:pPr lvl="0"/>
            <a:endParaRPr lang="pt-PT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7347072" y="3740009"/>
            <a:ext cx="1053768" cy="1305937"/>
          </a:xfrm>
        </p:spPr>
        <p:txBody>
          <a:bodyPr/>
          <a:lstStyle>
            <a:lvl1pPr marL="0" indent="0">
              <a:buNone/>
              <a:defRPr sz="2000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”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994840" y="1155910"/>
            <a:ext cx="1053768" cy="1305937"/>
          </a:xfrm>
        </p:spPr>
        <p:txBody>
          <a:bodyPr/>
          <a:lstStyle>
            <a:lvl1pPr marL="0" indent="0">
              <a:buNone/>
              <a:defRPr sz="2000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79528881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1" descr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68164" y="874428"/>
            <a:ext cx="3055672" cy="3052802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43" hasCustomPrompt="1"/>
          </p:nvPr>
        </p:nvSpPr>
        <p:spPr>
          <a:xfrm>
            <a:off x="1654922" y="4382758"/>
            <a:ext cx="8882157" cy="430405"/>
          </a:xfrm>
        </p:spPr>
        <p:txBody>
          <a:bodyPr lIns="0" tIns="0" rIns="0" bIns="0" anchor="t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 baseline="0">
                <a:solidFill>
                  <a:schemeClr val="accent4"/>
                </a:solidFill>
              </a:defRPr>
            </a:lvl1pPr>
          </a:lstStyle>
          <a:p>
            <a:r>
              <a:rPr lang="en-US">
                <a:solidFill>
                  <a:schemeClr val="bg1"/>
                </a:solidFill>
              </a:rPr>
              <a:t>Here you can either ask the reader a question by filling this text box or introduce a Q&amp;A moment in a presentation.</a:t>
            </a:r>
          </a:p>
        </p:txBody>
      </p:sp>
    </p:spTree>
    <p:extLst>
      <p:ext uri="{BB962C8B-B14F-4D97-AF65-F5344CB8AC3E}">
        <p14:creationId xmlns:p14="http://schemas.microsoft.com/office/powerpoint/2010/main" val="410651817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Picture 10"/>
          <p:cNvPicPr>
            <a:picLocks noChangeAspect="1"/>
          </p:cNvPicPr>
          <p:nvPr userDrawn="1"/>
        </p:nvPicPr>
        <p:blipFill>
          <a:blip r:embed="rId2">
            <a:alphaModFix amt="42497"/>
          </a:blip>
          <a:srcRect t="36538" b="22112"/>
          <a:stretch>
            <a:fillRect/>
          </a:stretch>
        </p:blipFill>
        <p:spPr>
          <a:xfrm rot="10800000">
            <a:off x="-2" y="0"/>
            <a:ext cx="121920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2039028"/>
            <a:ext cx="367158" cy="705464"/>
          </a:xfr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6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838200" y="3649948"/>
            <a:ext cx="367158" cy="705464"/>
          </a:xfr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6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838200" y="5260869"/>
            <a:ext cx="367158" cy="705464"/>
          </a:xfr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6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39" hasCustomPrompt="1"/>
          </p:nvPr>
        </p:nvSpPr>
        <p:spPr>
          <a:xfrm rot="5400000">
            <a:off x="898735" y="2334309"/>
            <a:ext cx="1122196" cy="89513"/>
          </a:xfrm>
          <a:solidFill>
            <a:schemeClr val="accent4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40" hasCustomPrompt="1"/>
          </p:nvPr>
        </p:nvSpPr>
        <p:spPr>
          <a:xfrm rot="5400000">
            <a:off x="898502" y="3943908"/>
            <a:ext cx="1122663" cy="89513"/>
          </a:xfrm>
          <a:solidFill>
            <a:schemeClr val="tx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41" hasCustomPrompt="1"/>
          </p:nvPr>
        </p:nvSpPr>
        <p:spPr>
          <a:xfrm rot="5400000">
            <a:off x="896812" y="5558074"/>
            <a:ext cx="1126041" cy="89514"/>
          </a:xfrm>
          <a:solidFill>
            <a:schemeClr val="accent3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3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1742640" y="1817968"/>
            <a:ext cx="9611161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14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1742638" y="2139233"/>
            <a:ext cx="9611161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15" name="Text Placeholder 25"/>
          <p:cNvSpPr>
            <a:spLocks noGrp="1"/>
          </p:cNvSpPr>
          <p:nvPr>
            <p:ph type="body" sz="quarter" idx="42" hasCustomPrompt="1"/>
          </p:nvPr>
        </p:nvSpPr>
        <p:spPr>
          <a:xfrm>
            <a:off x="1742640" y="3427333"/>
            <a:ext cx="9611161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16" name="Text Placeholder 25"/>
          <p:cNvSpPr>
            <a:spLocks noGrp="1"/>
          </p:cNvSpPr>
          <p:nvPr>
            <p:ph type="body" sz="quarter" idx="43" hasCustomPrompt="1"/>
          </p:nvPr>
        </p:nvSpPr>
        <p:spPr>
          <a:xfrm>
            <a:off x="1742638" y="3748598"/>
            <a:ext cx="9611161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17" name="Text Placeholder 25"/>
          <p:cNvSpPr>
            <a:spLocks noGrp="1"/>
          </p:cNvSpPr>
          <p:nvPr>
            <p:ph type="body" sz="quarter" idx="44" hasCustomPrompt="1"/>
          </p:nvPr>
        </p:nvSpPr>
        <p:spPr>
          <a:xfrm>
            <a:off x="1742638" y="5039809"/>
            <a:ext cx="9611161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18" name="Text Placeholder 25"/>
          <p:cNvSpPr>
            <a:spLocks noGrp="1"/>
          </p:cNvSpPr>
          <p:nvPr>
            <p:ph type="body" sz="quarter" idx="45" hasCustomPrompt="1"/>
          </p:nvPr>
        </p:nvSpPr>
        <p:spPr>
          <a:xfrm>
            <a:off x="1742636" y="5361074"/>
            <a:ext cx="9611161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21" name="Straight Connector 20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54268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2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2190543" y="1817968"/>
            <a:ext cx="9163258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23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2190541" y="2139233"/>
            <a:ext cx="9163258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24" name="Text Placeholder 25"/>
          <p:cNvSpPr>
            <a:spLocks noGrp="1"/>
          </p:cNvSpPr>
          <p:nvPr>
            <p:ph type="body" sz="quarter" idx="42" hasCustomPrompt="1"/>
          </p:nvPr>
        </p:nvSpPr>
        <p:spPr>
          <a:xfrm>
            <a:off x="2190543" y="3427333"/>
            <a:ext cx="9163258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43" hasCustomPrompt="1"/>
          </p:nvPr>
        </p:nvSpPr>
        <p:spPr>
          <a:xfrm>
            <a:off x="2190541" y="3748598"/>
            <a:ext cx="9163258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44" hasCustomPrompt="1"/>
          </p:nvPr>
        </p:nvSpPr>
        <p:spPr>
          <a:xfrm>
            <a:off x="2190541" y="5039809"/>
            <a:ext cx="9163258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45" hasCustomPrompt="1"/>
          </p:nvPr>
        </p:nvSpPr>
        <p:spPr>
          <a:xfrm>
            <a:off x="2190539" y="5361074"/>
            <a:ext cx="9163258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6" hasCustomPrompt="1"/>
          </p:nvPr>
        </p:nvSpPr>
        <p:spPr>
          <a:xfrm>
            <a:off x="918133" y="1817968"/>
            <a:ext cx="950976" cy="950976"/>
          </a:xfrm>
          <a:prstGeom prst="ellipse">
            <a:avLst/>
          </a:prstGeom>
          <a:solidFill>
            <a:schemeClr val="accent4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47" hasCustomPrompt="1"/>
          </p:nvPr>
        </p:nvSpPr>
        <p:spPr>
          <a:xfrm>
            <a:off x="918133" y="3427333"/>
            <a:ext cx="950976" cy="950976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8" name="Text Placeholder 6"/>
          <p:cNvSpPr>
            <a:spLocks noGrp="1"/>
          </p:cNvSpPr>
          <p:nvPr>
            <p:ph type="body" sz="quarter" idx="48" hasCustomPrompt="1"/>
          </p:nvPr>
        </p:nvSpPr>
        <p:spPr>
          <a:xfrm>
            <a:off x="918133" y="5036698"/>
            <a:ext cx="950976" cy="950976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cxnSp>
        <p:nvCxnSpPr>
          <p:cNvPr id="20" name="Straight Connector 19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469096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8201" y="3713590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838199" y="4115243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35" hasCustomPrompt="1"/>
          </p:nvPr>
        </p:nvSpPr>
        <p:spPr>
          <a:xfrm>
            <a:off x="4435091" y="3713590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4435091" y="4115243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8" name="Text Placeholder 25"/>
          <p:cNvSpPr>
            <a:spLocks noGrp="1"/>
          </p:cNvSpPr>
          <p:nvPr>
            <p:ph type="body" sz="quarter" idx="37" hasCustomPrompt="1"/>
          </p:nvPr>
        </p:nvSpPr>
        <p:spPr>
          <a:xfrm>
            <a:off x="8031981" y="3713590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9" name="Text Placeholder 25"/>
          <p:cNvSpPr>
            <a:spLocks noGrp="1"/>
          </p:cNvSpPr>
          <p:nvPr>
            <p:ph type="body" sz="quarter" idx="38" hasCustomPrompt="1"/>
          </p:nvPr>
        </p:nvSpPr>
        <p:spPr>
          <a:xfrm>
            <a:off x="8031981" y="4115243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39" hasCustomPrompt="1"/>
          </p:nvPr>
        </p:nvSpPr>
        <p:spPr>
          <a:xfrm>
            <a:off x="838200" y="3554033"/>
            <a:ext cx="3341916" cy="67252"/>
          </a:xfrm>
          <a:solidFill>
            <a:schemeClr val="accent4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40" hasCustomPrompt="1"/>
          </p:nvPr>
        </p:nvSpPr>
        <p:spPr>
          <a:xfrm>
            <a:off x="4435091" y="3554033"/>
            <a:ext cx="3341916" cy="67252"/>
          </a:xfrm>
          <a:solidFill>
            <a:schemeClr val="tx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41" hasCustomPrompt="1"/>
          </p:nvPr>
        </p:nvSpPr>
        <p:spPr>
          <a:xfrm>
            <a:off x="8031981" y="3555619"/>
            <a:ext cx="3341916" cy="67252"/>
          </a:xfrm>
          <a:solidFill>
            <a:schemeClr val="accent3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3" name="Title 4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43"/>
          </p:nvPr>
        </p:nvSpPr>
        <p:spPr>
          <a:xfrm>
            <a:off x="839788" y="1597025"/>
            <a:ext cx="3340100" cy="1831975"/>
          </a:xfr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sp>
        <p:nvSpPr>
          <p:cNvPr id="18" name="Picture Placeholder 16"/>
          <p:cNvSpPr>
            <a:spLocks noGrp="1"/>
          </p:cNvSpPr>
          <p:nvPr>
            <p:ph type="pic" sz="quarter" idx="44"/>
          </p:nvPr>
        </p:nvSpPr>
        <p:spPr>
          <a:xfrm>
            <a:off x="4436907" y="1597024"/>
            <a:ext cx="3340100" cy="1831975"/>
          </a:xfr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sp>
        <p:nvSpPr>
          <p:cNvPr id="19" name="Picture Placeholder 16"/>
          <p:cNvSpPr>
            <a:spLocks noGrp="1"/>
          </p:cNvSpPr>
          <p:nvPr>
            <p:ph type="pic" sz="quarter" idx="45"/>
          </p:nvPr>
        </p:nvSpPr>
        <p:spPr>
          <a:xfrm>
            <a:off x="8033797" y="1597978"/>
            <a:ext cx="3340100" cy="1831975"/>
          </a:xfr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cxnSp>
        <p:nvCxnSpPr>
          <p:cNvPr id="20" name="Straight Connector 19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130843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8201" y="2580115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838199" y="2981768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35" hasCustomPrompt="1"/>
          </p:nvPr>
        </p:nvSpPr>
        <p:spPr>
          <a:xfrm>
            <a:off x="4435091" y="2580115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4435091" y="2981768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8" name="Text Placeholder 25"/>
          <p:cNvSpPr>
            <a:spLocks noGrp="1"/>
          </p:cNvSpPr>
          <p:nvPr>
            <p:ph type="body" sz="quarter" idx="37" hasCustomPrompt="1"/>
          </p:nvPr>
        </p:nvSpPr>
        <p:spPr>
          <a:xfrm>
            <a:off x="8031981" y="2580115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9" name="Text Placeholder 25"/>
          <p:cNvSpPr>
            <a:spLocks noGrp="1"/>
          </p:cNvSpPr>
          <p:nvPr>
            <p:ph type="body" sz="quarter" idx="38" hasCustomPrompt="1"/>
          </p:nvPr>
        </p:nvSpPr>
        <p:spPr>
          <a:xfrm>
            <a:off x="8031981" y="2981768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39" hasCustomPrompt="1"/>
          </p:nvPr>
        </p:nvSpPr>
        <p:spPr>
          <a:xfrm>
            <a:off x="838200" y="2420558"/>
            <a:ext cx="3341916" cy="67252"/>
          </a:xfrm>
          <a:solidFill>
            <a:schemeClr val="accent4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40" hasCustomPrompt="1"/>
          </p:nvPr>
        </p:nvSpPr>
        <p:spPr>
          <a:xfrm>
            <a:off x="4435091" y="2420558"/>
            <a:ext cx="3341916" cy="67252"/>
          </a:xfrm>
          <a:solidFill>
            <a:schemeClr val="tx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41" hasCustomPrompt="1"/>
          </p:nvPr>
        </p:nvSpPr>
        <p:spPr>
          <a:xfrm>
            <a:off x="8031981" y="2422144"/>
            <a:ext cx="3341916" cy="67252"/>
          </a:xfrm>
          <a:solidFill>
            <a:schemeClr val="accent3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3" name="Title 4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196503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7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5" name="Straight Connector 3"/>
          <p:cNvSpPr/>
          <p:nvPr userDrawn="1"/>
        </p:nvSpPr>
        <p:spPr>
          <a:xfrm>
            <a:off x="586871" y="3428999"/>
            <a:ext cx="11018258" cy="2"/>
          </a:xfrm>
          <a:prstGeom prst="line">
            <a:avLst/>
          </a:prstGeom>
          <a:ln w="19050">
            <a:solidFill>
              <a:srgbClr val="F4CF30"/>
            </a:solidFill>
            <a:prstDash val="sysDot"/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8201" y="3661798"/>
            <a:ext cx="1893598" cy="309348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5149994" y="4115241"/>
            <a:ext cx="1893600" cy="204439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43" hasCustomPrompt="1"/>
          </p:nvPr>
        </p:nvSpPr>
        <p:spPr>
          <a:xfrm>
            <a:off x="2994891" y="4115241"/>
            <a:ext cx="1893600" cy="204439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</a:p>
        </p:txBody>
      </p:sp>
      <p:sp>
        <p:nvSpPr>
          <p:cNvPr id="11" name="Text Placeholder 25"/>
          <p:cNvSpPr>
            <a:spLocks noGrp="1"/>
          </p:cNvSpPr>
          <p:nvPr>
            <p:ph type="body" sz="quarter" idx="44" hasCustomPrompt="1"/>
          </p:nvPr>
        </p:nvSpPr>
        <p:spPr>
          <a:xfrm>
            <a:off x="7305097" y="4115241"/>
            <a:ext cx="1893600" cy="204439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45" hasCustomPrompt="1"/>
          </p:nvPr>
        </p:nvSpPr>
        <p:spPr>
          <a:xfrm>
            <a:off x="839788" y="4115241"/>
            <a:ext cx="1893600" cy="204439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</a:p>
        </p:txBody>
      </p:sp>
      <p:sp>
        <p:nvSpPr>
          <p:cNvPr id="13" name="Text Placeholder 25"/>
          <p:cNvSpPr>
            <a:spLocks noGrp="1"/>
          </p:cNvSpPr>
          <p:nvPr>
            <p:ph type="body" sz="quarter" idx="46" hasCustomPrompt="1"/>
          </p:nvPr>
        </p:nvSpPr>
        <p:spPr>
          <a:xfrm>
            <a:off x="9460200" y="4115241"/>
            <a:ext cx="1893600" cy="204439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</a:p>
        </p:txBody>
      </p:sp>
      <p:sp>
        <p:nvSpPr>
          <p:cNvPr id="14" name="Text Placeholder 25"/>
          <p:cNvSpPr>
            <a:spLocks noGrp="1"/>
          </p:cNvSpPr>
          <p:nvPr>
            <p:ph type="body" sz="quarter" idx="47" hasCustomPrompt="1"/>
          </p:nvPr>
        </p:nvSpPr>
        <p:spPr>
          <a:xfrm>
            <a:off x="7304701" y="3661798"/>
            <a:ext cx="1893598" cy="309348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5" name="Text Placeholder 25"/>
          <p:cNvSpPr>
            <a:spLocks noGrp="1"/>
          </p:cNvSpPr>
          <p:nvPr>
            <p:ph type="body" sz="quarter" idx="48" hasCustomPrompt="1"/>
          </p:nvPr>
        </p:nvSpPr>
        <p:spPr>
          <a:xfrm>
            <a:off x="2993701" y="3661798"/>
            <a:ext cx="1893598" cy="309348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6" name="Text Placeholder 25"/>
          <p:cNvSpPr>
            <a:spLocks noGrp="1"/>
          </p:cNvSpPr>
          <p:nvPr>
            <p:ph type="body" sz="quarter" idx="49" hasCustomPrompt="1"/>
          </p:nvPr>
        </p:nvSpPr>
        <p:spPr>
          <a:xfrm>
            <a:off x="5149201" y="3661798"/>
            <a:ext cx="1893598" cy="309348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7" name="Text Placeholder 25"/>
          <p:cNvSpPr>
            <a:spLocks noGrp="1"/>
          </p:cNvSpPr>
          <p:nvPr>
            <p:ph type="body" sz="quarter" idx="50" hasCustomPrompt="1"/>
          </p:nvPr>
        </p:nvSpPr>
        <p:spPr>
          <a:xfrm>
            <a:off x="9460200" y="3661798"/>
            <a:ext cx="1893598" cy="309348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8" name="Text Placeholder 12"/>
          <p:cNvSpPr>
            <a:spLocks noGrp="1" noChangeAspect="1"/>
          </p:cNvSpPr>
          <p:nvPr>
            <p:ph type="body" sz="quarter" idx="76" hasCustomPrompt="1"/>
          </p:nvPr>
        </p:nvSpPr>
        <p:spPr>
          <a:xfrm>
            <a:off x="1353756" y="2333714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3509256" y="2333714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1" name="Text Placeholder 12"/>
          <p:cNvSpPr>
            <a:spLocks noGrp="1" noChangeAspect="1"/>
          </p:cNvSpPr>
          <p:nvPr>
            <p:ph type="body" sz="quarter" idx="78" hasCustomPrompt="1"/>
          </p:nvPr>
        </p:nvSpPr>
        <p:spPr>
          <a:xfrm>
            <a:off x="5664756" y="2333714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2" name="Text Placeholder 12"/>
          <p:cNvSpPr>
            <a:spLocks noGrp="1" noChangeAspect="1"/>
          </p:cNvSpPr>
          <p:nvPr>
            <p:ph type="body" sz="quarter" idx="79" hasCustomPrompt="1"/>
          </p:nvPr>
        </p:nvSpPr>
        <p:spPr>
          <a:xfrm>
            <a:off x="9975755" y="2333714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3" name="Text Placeholder 12"/>
          <p:cNvSpPr>
            <a:spLocks noGrp="1" noChangeAspect="1"/>
          </p:cNvSpPr>
          <p:nvPr>
            <p:ph type="body" sz="quarter" idx="80" hasCustomPrompt="1"/>
          </p:nvPr>
        </p:nvSpPr>
        <p:spPr>
          <a:xfrm>
            <a:off x="7820256" y="2333714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cxnSp>
        <p:nvCxnSpPr>
          <p:cNvPr id="25" name="Straight Connector 24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436799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8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4958825" cy="3564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Círculo"/>
          <p:cNvSpPr/>
          <p:nvPr/>
        </p:nvSpPr>
        <p:spPr>
          <a:xfrm>
            <a:off x="8276932" y="4420630"/>
            <a:ext cx="1695814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grpSp>
        <p:nvGrpSpPr>
          <p:cNvPr id="7" name="Grupo"/>
          <p:cNvGrpSpPr/>
          <p:nvPr/>
        </p:nvGrpSpPr>
        <p:grpSpPr>
          <a:xfrm>
            <a:off x="4736677" y="126352"/>
            <a:ext cx="6898239" cy="6605348"/>
            <a:chOff x="3" y="-8"/>
            <a:chExt cx="6898235" cy="6605344"/>
          </a:xfrm>
        </p:grpSpPr>
        <p:sp>
          <p:nvSpPr>
            <p:cNvPr id="26" name="Arc 32"/>
            <p:cNvSpPr/>
            <p:nvPr/>
          </p:nvSpPr>
          <p:spPr>
            <a:xfrm rot="16829398" flipH="1">
              <a:off x="598079" y="1251619"/>
              <a:ext cx="1919462" cy="1368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89" h="20329" extrusionOk="0">
                  <a:moveTo>
                    <a:pt x="486" y="20329"/>
                  </a:moveTo>
                  <a:cubicBezTo>
                    <a:pt x="-1311" y="12003"/>
                    <a:pt x="2035" y="3205"/>
                    <a:pt x="7959" y="679"/>
                  </a:cubicBezTo>
                  <a:cubicBezTo>
                    <a:pt x="12533" y="-1271"/>
                    <a:pt x="17484" y="1070"/>
                    <a:pt x="20289" y="6509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27" name="Arc 33"/>
            <p:cNvSpPr/>
            <p:nvPr/>
          </p:nvSpPr>
          <p:spPr>
            <a:xfrm rot="1206224" flipH="1">
              <a:off x="4410970" y="1103002"/>
              <a:ext cx="1907106" cy="1368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81" h="20360" extrusionOk="0">
                  <a:moveTo>
                    <a:pt x="489" y="20360"/>
                  </a:moveTo>
                  <a:cubicBezTo>
                    <a:pt x="-1319" y="12021"/>
                    <a:pt x="2047" y="3210"/>
                    <a:pt x="8007" y="681"/>
                  </a:cubicBezTo>
                  <a:cubicBezTo>
                    <a:pt x="12531" y="-1240"/>
                    <a:pt x="17432" y="992"/>
                    <a:pt x="20281" y="6272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28" name="Arc 34"/>
            <p:cNvSpPr/>
            <p:nvPr/>
          </p:nvSpPr>
          <p:spPr>
            <a:xfrm rot="19800000" flipH="1">
              <a:off x="2512479" y="374784"/>
              <a:ext cx="1833478" cy="1247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6" h="20822" extrusionOk="0">
                  <a:moveTo>
                    <a:pt x="189" y="20822"/>
                  </a:moveTo>
                  <a:cubicBezTo>
                    <a:pt x="-974" y="11200"/>
                    <a:pt x="3342" y="2003"/>
                    <a:pt x="9828" y="278"/>
                  </a:cubicBezTo>
                  <a:cubicBezTo>
                    <a:pt x="13800" y="-778"/>
                    <a:pt x="17862" y="1216"/>
                    <a:pt x="20626" y="5578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29" name="Arc 35"/>
            <p:cNvSpPr/>
            <p:nvPr/>
          </p:nvSpPr>
          <p:spPr>
            <a:xfrm rot="13683772" flipH="1">
              <a:off x="166213" y="3356574"/>
              <a:ext cx="1933689" cy="1309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3" h="20456" extrusionOk="0">
                  <a:moveTo>
                    <a:pt x="315" y="20456"/>
                  </a:moveTo>
                  <a:cubicBezTo>
                    <a:pt x="-1137" y="11558"/>
                    <a:pt x="2571" y="2606"/>
                    <a:pt x="8596" y="462"/>
                  </a:cubicBezTo>
                  <a:cubicBezTo>
                    <a:pt x="13110" y="-1144"/>
                    <a:pt x="17827" y="1519"/>
                    <a:pt x="20463" y="7162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30" name="Arc 36"/>
            <p:cNvSpPr/>
            <p:nvPr/>
          </p:nvSpPr>
          <p:spPr>
            <a:xfrm rot="4307260" flipH="1">
              <a:off x="4974159" y="3093324"/>
              <a:ext cx="1884215" cy="1447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03" h="20266" extrusionOk="0">
                  <a:moveTo>
                    <a:pt x="783" y="20266"/>
                  </a:moveTo>
                  <a:cubicBezTo>
                    <a:pt x="-1497" y="12632"/>
                    <a:pt x="1371" y="4017"/>
                    <a:pt x="7189" y="1025"/>
                  </a:cubicBezTo>
                  <a:cubicBezTo>
                    <a:pt x="11776" y="-1334"/>
                    <a:pt x="16998" y="472"/>
                    <a:pt x="20103" y="5490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31" name="Arc 37"/>
            <p:cNvSpPr/>
            <p:nvPr/>
          </p:nvSpPr>
          <p:spPr>
            <a:xfrm rot="7465034" flipH="1">
              <a:off x="3704707" y="4763577"/>
              <a:ext cx="1868650" cy="1368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55" h="20451" extrusionOk="0">
                  <a:moveTo>
                    <a:pt x="498" y="20451"/>
                  </a:moveTo>
                  <a:cubicBezTo>
                    <a:pt x="-1345" y="12074"/>
                    <a:pt x="2086" y="3224"/>
                    <a:pt x="8161" y="683"/>
                  </a:cubicBezTo>
                  <a:cubicBezTo>
                    <a:pt x="12540" y="-1149"/>
                    <a:pt x="17290" y="775"/>
                    <a:pt x="20255" y="5580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32" name="Arc 38"/>
            <p:cNvSpPr/>
            <p:nvPr/>
          </p:nvSpPr>
          <p:spPr>
            <a:xfrm rot="10521581" flipH="1">
              <a:off x="1615389" y="4900759"/>
              <a:ext cx="1888466" cy="1298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71" h="20580" extrusionOk="0">
                  <a:moveTo>
                    <a:pt x="296" y="20580"/>
                  </a:moveTo>
                  <a:cubicBezTo>
                    <a:pt x="-1129" y="11534"/>
                    <a:pt x="2731" y="2512"/>
                    <a:pt x="8918" y="429"/>
                  </a:cubicBezTo>
                  <a:cubicBezTo>
                    <a:pt x="13221" y="-1020"/>
                    <a:pt x="17711" y="1262"/>
                    <a:pt x="20471" y="6300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</p:grpSp>
      <p:sp>
        <p:nvSpPr>
          <p:cNvPr id="24" name="Círculo"/>
          <p:cNvSpPr/>
          <p:nvPr/>
        </p:nvSpPr>
        <p:spPr>
          <a:xfrm>
            <a:off x="9478523" y="3111714"/>
            <a:ext cx="1695815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22" name="Círculo"/>
          <p:cNvSpPr/>
          <p:nvPr/>
        </p:nvSpPr>
        <p:spPr>
          <a:xfrm>
            <a:off x="9018963" y="1341686"/>
            <a:ext cx="1695815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20" name="Círculo"/>
          <p:cNvSpPr/>
          <p:nvPr/>
        </p:nvSpPr>
        <p:spPr>
          <a:xfrm>
            <a:off x="7349278" y="699312"/>
            <a:ext cx="1695815" cy="1695820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8" name="Círculo"/>
          <p:cNvSpPr/>
          <p:nvPr/>
        </p:nvSpPr>
        <p:spPr>
          <a:xfrm>
            <a:off x="5725291" y="1341686"/>
            <a:ext cx="1695815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6" name="Círculo"/>
          <p:cNvSpPr/>
          <p:nvPr/>
        </p:nvSpPr>
        <p:spPr>
          <a:xfrm>
            <a:off x="5357765" y="3111714"/>
            <a:ext cx="1695815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4" name="Círculo"/>
          <p:cNvSpPr/>
          <p:nvPr/>
        </p:nvSpPr>
        <p:spPr>
          <a:xfrm>
            <a:off x="6520767" y="4420630"/>
            <a:ext cx="1695815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35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4958076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45" hasCustomPrompt="1"/>
          </p:nvPr>
        </p:nvSpPr>
        <p:spPr>
          <a:xfrm>
            <a:off x="850448" y="1944688"/>
            <a:ext cx="3928481" cy="147725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 </a:t>
            </a:r>
            <a:r>
              <a:rPr lang="pt-PT" err="1"/>
              <a:t>inventore</a:t>
            </a:r>
            <a:r>
              <a:rPr lang="pt-PT"/>
              <a:t> </a:t>
            </a:r>
            <a:r>
              <a:rPr lang="pt-PT" err="1"/>
              <a:t>veritatis</a:t>
            </a:r>
            <a:r>
              <a:rPr lang="pt-PT"/>
              <a:t>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quasi</a:t>
            </a:r>
            <a:r>
              <a:rPr lang="pt-PT"/>
              <a:t> </a:t>
            </a:r>
            <a:r>
              <a:rPr lang="pt-PT" err="1"/>
              <a:t>architecto</a:t>
            </a:r>
            <a:r>
              <a:rPr lang="pt-PT"/>
              <a:t> </a:t>
            </a:r>
            <a:r>
              <a:rPr lang="pt-PT" err="1"/>
              <a:t>beatae</a:t>
            </a:r>
            <a:r>
              <a:rPr lang="pt-PT"/>
              <a:t> vitae </a:t>
            </a:r>
            <a:r>
              <a:rPr lang="pt-PT" err="1"/>
              <a:t>dicta</a:t>
            </a:r>
            <a:r>
              <a:rPr lang="pt-PT"/>
              <a:t> </a:t>
            </a:r>
            <a:r>
              <a:rPr lang="pt-PT" err="1"/>
              <a:t>sunt</a:t>
            </a:r>
            <a:r>
              <a:rPr lang="pt-PT"/>
              <a:t> </a:t>
            </a:r>
            <a:r>
              <a:rPr lang="pt-PT" err="1"/>
              <a:t>explicabo</a:t>
            </a:r>
            <a:r>
              <a:rPr lang="pt-PT"/>
              <a:t>.</a:t>
            </a:r>
          </a:p>
        </p:txBody>
      </p:sp>
      <p:sp>
        <p:nvSpPr>
          <p:cNvPr id="38" name="Text Placeholder 25"/>
          <p:cNvSpPr>
            <a:spLocks noGrp="1"/>
          </p:cNvSpPr>
          <p:nvPr>
            <p:ph type="body" sz="quarter" idx="46" hasCustomPrompt="1"/>
          </p:nvPr>
        </p:nvSpPr>
        <p:spPr>
          <a:xfrm>
            <a:off x="5549986" y="3517599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39" name="Text Placeholder 25"/>
          <p:cNvSpPr>
            <a:spLocks noGrp="1"/>
          </p:cNvSpPr>
          <p:nvPr>
            <p:ph type="body" sz="quarter" idx="47" hasCustomPrompt="1"/>
          </p:nvPr>
        </p:nvSpPr>
        <p:spPr>
          <a:xfrm>
            <a:off x="5549986" y="3783022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48" hasCustomPrompt="1"/>
          </p:nvPr>
        </p:nvSpPr>
        <p:spPr>
          <a:xfrm>
            <a:off x="6707191" y="4833990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49" hasCustomPrompt="1"/>
          </p:nvPr>
        </p:nvSpPr>
        <p:spPr>
          <a:xfrm>
            <a:off x="6707191" y="5099413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50" hasCustomPrompt="1"/>
          </p:nvPr>
        </p:nvSpPr>
        <p:spPr>
          <a:xfrm>
            <a:off x="8465831" y="4833990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3" name="Text Placeholder 25"/>
          <p:cNvSpPr>
            <a:spLocks noGrp="1"/>
          </p:cNvSpPr>
          <p:nvPr>
            <p:ph type="body" sz="quarter" idx="51" hasCustomPrompt="1"/>
          </p:nvPr>
        </p:nvSpPr>
        <p:spPr>
          <a:xfrm>
            <a:off x="8465831" y="5099413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44" name="Text Placeholder 25"/>
          <p:cNvSpPr>
            <a:spLocks noGrp="1"/>
          </p:cNvSpPr>
          <p:nvPr>
            <p:ph type="body" sz="quarter" idx="52" hasCustomPrompt="1"/>
          </p:nvPr>
        </p:nvSpPr>
        <p:spPr>
          <a:xfrm>
            <a:off x="9671605" y="3521365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5" name="Text Placeholder 25"/>
          <p:cNvSpPr>
            <a:spLocks noGrp="1"/>
          </p:cNvSpPr>
          <p:nvPr>
            <p:ph type="body" sz="quarter" idx="53" hasCustomPrompt="1"/>
          </p:nvPr>
        </p:nvSpPr>
        <p:spPr>
          <a:xfrm>
            <a:off x="9671605" y="3786788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46" name="Text Placeholder 25"/>
          <p:cNvSpPr>
            <a:spLocks noGrp="1"/>
          </p:cNvSpPr>
          <p:nvPr>
            <p:ph type="body" sz="quarter" idx="54" hasCustomPrompt="1"/>
          </p:nvPr>
        </p:nvSpPr>
        <p:spPr>
          <a:xfrm>
            <a:off x="7534707" y="1101945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7" name="Text Placeholder 25"/>
          <p:cNvSpPr>
            <a:spLocks noGrp="1"/>
          </p:cNvSpPr>
          <p:nvPr>
            <p:ph type="body" sz="quarter" idx="55" hasCustomPrompt="1"/>
          </p:nvPr>
        </p:nvSpPr>
        <p:spPr>
          <a:xfrm>
            <a:off x="7534707" y="1367368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48" name="Text Placeholder 25"/>
          <p:cNvSpPr>
            <a:spLocks noGrp="1"/>
          </p:cNvSpPr>
          <p:nvPr>
            <p:ph type="body" sz="quarter" idx="56" hasCustomPrompt="1"/>
          </p:nvPr>
        </p:nvSpPr>
        <p:spPr>
          <a:xfrm>
            <a:off x="5917881" y="1776783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9" name="Text Placeholder 25"/>
          <p:cNvSpPr>
            <a:spLocks noGrp="1"/>
          </p:cNvSpPr>
          <p:nvPr>
            <p:ph type="body" sz="quarter" idx="57" hasCustomPrompt="1"/>
          </p:nvPr>
        </p:nvSpPr>
        <p:spPr>
          <a:xfrm>
            <a:off x="5917881" y="2042206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50" name="Text Placeholder 25"/>
          <p:cNvSpPr>
            <a:spLocks noGrp="1"/>
          </p:cNvSpPr>
          <p:nvPr>
            <p:ph type="body" sz="quarter" idx="58" hasCustomPrompt="1"/>
          </p:nvPr>
        </p:nvSpPr>
        <p:spPr>
          <a:xfrm>
            <a:off x="9205013" y="1748380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51" name="Text Placeholder 25"/>
          <p:cNvSpPr>
            <a:spLocks noGrp="1"/>
          </p:cNvSpPr>
          <p:nvPr>
            <p:ph type="body" sz="quarter" idx="59" hasCustomPrompt="1"/>
          </p:nvPr>
        </p:nvSpPr>
        <p:spPr>
          <a:xfrm>
            <a:off x="9205013" y="2013803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52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60" hasCustomPrompt="1"/>
          </p:nvPr>
        </p:nvSpPr>
        <p:spPr>
          <a:xfrm>
            <a:off x="7178168" y="2963416"/>
            <a:ext cx="2141575" cy="93386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1" cap="all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Main</a:t>
            </a:r>
            <a:r>
              <a:rPr lang="pt-PT"/>
              <a:t> </a:t>
            </a:r>
            <a:r>
              <a:rPr lang="pt-PT" err="1"/>
              <a:t>message</a:t>
            </a:r>
            <a:endParaRPr lang="pt-PT"/>
          </a:p>
          <a:p>
            <a:endParaRPr lang="pt-PT"/>
          </a:p>
        </p:txBody>
      </p:sp>
      <p:cxnSp>
        <p:nvCxnSpPr>
          <p:cNvPr id="53" name="Straight Connector 52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462765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Arc 12"/>
          <p:cNvSpPr/>
          <p:nvPr userDrawn="1"/>
        </p:nvSpPr>
        <p:spPr>
          <a:xfrm>
            <a:off x="4259372" y="2193306"/>
            <a:ext cx="3673181" cy="3673181"/>
          </a:xfrm>
          <a:prstGeom prst="ellipse">
            <a:avLst/>
          </a:prstGeom>
          <a:ln w="19050">
            <a:solidFill>
              <a:srgbClr val="A6A6A6"/>
            </a:solidFill>
            <a:prstDash val="sysDot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9" name="Oval 15"/>
          <p:cNvSpPr/>
          <p:nvPr userDrawn="1"/>
        </p:nvSpPr>
        <p:spPr>
          <a:xfrm>
            <a:off x="4807465" y="2478669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0" name="Oval 18"/>
          <p:cNvSpPr/>
          <p:nvPr userDrawn="1"/>
        </p:nvSpPr>
        <p:spPr>
          <a:xfrm>
            <a:off x="7118997" y="2478669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1" name="Oval 21"/>
          <p:cNvSpPr/>
          <p:nvPr userDrawn="1"/>
        </p:nvSpPr>
        <p:spPr>
          <a:xfrm>
            <a:off x="4807465" y="5334367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2" name="Oval 24"/>
          <p:cNvSpPr/>
          <p:nvPr userDrawn="1"/>
        </p:nvSpPr>
        <p:spPr>
          <a:xfrm>
            <a:off x="7118997" y="5334367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3" name="Oval 27"/>
          <p:cNvSpPr/>
          <p:nvPr userDrawn="1"/>
        </p:nvSpPr>
        <p:spPr>
          <a:xfrm>
            <a:off x="7797318" y="3935812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4" name="Oval 30"/>
          <p:cNvSpPr/>
          <p:nvPr userDrawn="1"/>
        </p:nvSpPr>
        <p:spPr>
          <a:xfrm>
            <a:off x="4124145" y="3935812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56" hasCustomPrompt="1"/>
          </p:nvPr>
        </p:nvSpPr>
        <p:spPr>
          <a:xfrm>
            <a:off x="1115366" y="2209360"/>
            <a:ext cx="317633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57" hasCustomPrompt="1"/>
          </p:nvPr>
        </p:nvSpPr>
        <p:spPr>
          <a:xfrm>
            <a:off x="1115366" y="2474783"/>
            <a:ext cx="3176337" cy="700496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58" hasCustomPrompt="1"/>
          </p:nvPr>
        </p:nvSpPr>
        <p:spPr>
          <a:xfrm>
            <a:off x="1115366" y="4989233"/>
            <a:ext cx="317633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59" hasCustomPrompt="1"/>
          </p:nvPr>
        </p:nvSpPr>
        <p:spPr>
          <a:xfrm>
            <a:off x="1115366" y="5254656"/>
            <a:ext cx="3176337" cy="700496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8" name="Text Placeholder 25"/>
          <p:cNvSpPr>
            <a:spLocks noGrp="1"/>
          </p:cNvSpPr>
          <p:nvPr>
            <p:ph type="body" sz="quarter" idx="60" hasCustomPrompt="1"/>
          </p:nvPr>
        </p:nvSpPr>
        <p:spPr>
          <a:xfrm>
            <a:off x="614624" y="3599296"/>
            <a:ext cx="317633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39" name="Text Placeholder 25"/>
          <p:cNvSpPr>
            <a:spLocks noGrp="1"/>
          </p:cNvSpPr>
          <p:nvPr>
            <p:ph type="body" sz="quarter" idx="61" hasCustomPrompt="1"/>
          </p:nvPr>
        </p:nvSpPr>
        <p:spPr>
          <a:xfrm>
            <a:off x="614624" y="3864719"/>
            <a:ext cx="3176337" cy="700496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62" hasCustomPrompt="1"/>
          </p:nvPr>
        </p:nvSpPr>
        <p:spPr>
          <a:xfrm>
            <a:off x="8400964" y="3599296"/>
            <a:ext cx="317633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63" hasCustomPrompt="1"/>
          </p:nvPr>
        </p:nvSpPr>
        <p:spPr>
          <a:xfrm>
            <a:off x="8400964" y="3864719"/>
            <a:ext cx="3176337" cy="70049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64" hasCustomPrompt="1"/>
          </p:nvPr>
        </p:nvSpPr>
        <p:spPr>
          <a:xfrm>
            <a:off x="7842360" y="4989233"/>
            <a:ext cx="317633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3" name="Text Placeholder 25"/>
          <p:cNvSpPr>
            <a:spLocks noGrp="1"/>
          </p:cNvSpPr>
          <p:nvPr>
            <p:ph type="body" sz="quarter" idx="65" hasCustomPrompt="1"/>
          </p:nvPr>
        </p:nvSpPr>
        <p:spPr>
          <a:xfrm>
            <a:off x="7842360" y="5254656"/>
            <a:ext cx="3176337" cy="70049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44" name="Text Placeholder 25"/>
          <p:cNvSpPr>
            <a:spLocks noGrp="1"/>
          </p:cNvSpPr>
          <p:nvPr>
            <p:ph type="body" sz="quarter" idx="66" hasCustomPrompt="1"/>
          </p:nvPr>
        </p:nvSpPr>
        <p:spPr>
          <a:xfrm>
            <a:off x="7842360" y="2209360"/>
            <a:ext cx="317633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5" name="Text Placeholder 25"/>
          <p:cNvSpPr>
            <a:spLocks noGrp="1"/>
          </p:cNvSpPr>
          <p:nvPr>
            <p:ph type="body" sz="quarter" idx="67" hasCustomPrompt="1"/>
          </p:nvPr>
        </p:nvSpPr>
        <p:spPr>
          <a:xfrm>
            <a:off x="7842360" y="2474783"/>
            <a:ext cx="3176337" cy="70049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4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6" name="Text Placeholder 12"/>
          <p:cNvSpPr>
            <a:spLocks noGrp="1" noChangeAspect="1"/>
          </p:cNvSpPr>
          <p:nvPr>
            <p:ph type="body" sz="quarter" idx="76" hasCustomPrompt="1"/>
          </p:nvPr>
        </p:nvSpPr>
        <p:spPr>
          <a:xfrm>
            <a:off x="5574194" y="3549274"/>
            <a:ext cx="1043611" cy="104361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cxnSp>
        <p:nvCxnSpPr>
          <p:cNvPr id="27" name="Straight Connector 26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3545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05699" cy="3881904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1800"/>
              </a:spcAft>
              <a:defRPr/>
            </a:lvl1pPr>
            <a:lvl2pPr>
              <a:spcAft>
                <a:spcPts val="1800"/>
              </a:spcAft>
              <a:defRPr/>
            </a:lvl2pPr>
            <a:lvl3pPr>
              <a:spcAft>
                <a:spcPts val="1800"/>
              </a:spcAft>
              <a:defRPr/>
            </a:lvl3pPr>
            <a:lvl4pPr>
              <a:spcAft>
                <a:spcPts val="1800"/>
              </a:spcAft>
              <a:defRPr/>
            </a:lvl4pPr>
            <a:lvl5pPr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234157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" name="Group 73"/>
          <p:cNvGrpSpPr/>
          <p:nvPr userDrawn="1"/>
        </p:nvGrpSpPr>
        <p:grpSpPr>
          <a:xfrm>
            <a:off x="4508054" y="2774544"/>
            <a:ext cx="465988" cy="218146"/>
            <a:chOff x="0" y="0"/>
            <a:chExt cx="465987" cy="218144"/>
          </a:xfrm>
        </p:grpSpPr>
        <p:sp>
          <p:nvSpPr>
            <p:cNvPr id="5" name="Straight Connector 37"/>
            <p:cNvSpPr/>
            <p:nvPr/>
          </p:nvSpPr>
          <p:spPr>
            <a:xfrm flipH="1" flipV="1">
              <a:off x="226513" y="1159"/>
              <a:ext cx="239476" cy="216985"/>
            </a:xfrm>
            <a:prstGeom prst="line">
              <a:avLst/>
            </a:prstGeom>
            <a:noFill/>
            <a:ln w="19050" cap="rnd">
              <a:solidFill>
                <a:srgbClr val="9FC8BA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" name="Straight Connector 38"/>
            <p:cNvSpPr/>
            <p:nvPr/>
          </p:nvSpPr>
          <p:spPr>
            <a:xfrm flipH="1" flipV="1">
              <a:off x="0" y="-1"/>
              <a:ext cx="226515" cy="3"/>
            </a:xfrm>
            <a:prstGeom prst="line">
              <a:avLst/>
            </a:prstGeom>
            <a:noFill/>
            <a:ln w="19050" cap="rnd">
              <a:solidFill>
                <a:srgbClr val="9FC8BA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7" name="Group 74"/>
          <p:cNvGrpSpPr/>
          <p:nvPr userDrawn="1"/>
        </p:nvGrpSpPr>
        <p:grpSpPr>
          <a:xfrm>
            <a:off x="7130014" y="2772739"/>
            <a:ext cx="514107" cy="221756"/>
            <a:chOff x="-1" y="0"/>
            <a:chExt cx="514105" cy="221755"/>
          </a:xfrm>
        </p:grpSpPr>
        <p:sp>
          <p:nvSpPr>
            <p:cNvPr id="8" name="Straight Connector 40"/>
            <p:cNvSpPr/>
            <p:nvPr/>
          </p:nvSpPr>
          <p:spPr>
            <a:xfrm flipV="1">
              <a:off x="-2" y="1096"/>
              <a:ext cx="239477" cy="220660"/>
            </a:xfrm>
            <a:prstGeom prst="line">
              <a:avLst/>
            </a:prstGeom>
            <a:noFill/>
            <a:ln w="19050" cap="rnd">
              <a:solidFill>
                <a:srgbClr val="5088C5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" name="Straight Connector 41"/>
            <p:cNvSpPr/>
            <p:nvPr/>
          </p:nvSpPr>
          <p:spPr>
            <a:xfrm>
              <a:off x="239474" y="-1"/>
              <a:ext cx="274631" cy="2"/>
            </a:xfrm>
            <a:prstGeom prst="line">
              <a:avLst/>
            </a:prstGeom>
            <a:noFill/>
            <a:ln w="19050" cap="rnd">
              <a:solidFill>
                <a:srgbClr val="5088C5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0" name="Group 81"/>
          <p:cNvGrpSpPr/>
          <p:nvPr userDrawn="1"/>
        </p:nvGrpSpPr>
        <p:grpSpPr>
          <a:xfrm>
            <a:off x="4508052" y="5198100"/>
            <a:ext cx="456055" cy="218146"/>
            <a:chOff x="0" y="0"/>
            <a:chExt cx="456054" cy="218144"/>
          </a:xfrm>
        </p:grpSpPr>
        <p:sp>
          <p:nvSpPr>
            <p:cNvPr id="11" name="Straight Connector 43"/>
            <p:cNvSpPr/>
            <p:nvPr/>
          </p:nvSpPr>
          <p:spPr>
            <a:xfrm flipH="1">
              <a:off x="216579" y="-2"/>
              <a:ext cx="239476" cy="216986"/>
            </a:xfrm>
            <a:prstGeom prst="line">
              <a:avLst/>
            </a:prstGeom>
            <a:noFill/>
            <a:ln w="19050" cap="rnd">
              <a:solidFill>
                <a:srgbClr val="F4CF3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2" name="Straight Connector 44"/>
            <p:cNvSpPr/>
            <p:nvPr/>
          </p:nvSpPr>
          <p:spPr>
            <a:xfrm flipH="1" flipV="1">
              <a:off x="0" y="218141"/>
              <a:ext cx="216582" cy="3"/>
            </a:xfrm>
            <a:prstGeom prst="line">
              <a:avLst/>
            </a:prstGeom>
            <a:noFill/>
            <a:ln w="19050" cap="rnd">
              <a:solidFill>
                <a:srgbClr val="F4CF3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3" name="Group 84"/>
          <p:cNvGrpSpPr/>
          <p:nvPr userDrawn="1"/>
        </p:nvGrpSpPr>
        <p:grpSpPr>
          <a:xfrm>
            <a:off x="7150905" y="5196294"/>
            <a:ext cx="493215" cy="221757"/>
            <a:chOff x="-1" y="-1"/>
            <a:chExt cx="493214" cy="221756"/>
          </a:xfrm>
        </p:grpSpPr>
        <p:sp>
          <p:nvSpPr>
            <p:cNvPr id="14" name="Straight Connector 46"/>
            <p:cNvSpPr/>
            <p:nvPr/>
          </p:nvSpPr>
          <p:spPr>
            <a:xfrm>
              <a:off x="-2" y="-2"/>
              <a:ext cx="239478" cy="220660"/>
            </a:xfrm>
            <a:prstGeom prst="line">
              <a:avLst/>
            </a:prstGeom>
            <a:noFill/>
            <a:ln w="19050" cap="rnd">
              <a:solidFill>
                <a:srgbClr val="364F98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" name="Straight Connector 47"/>
            <p:cNvSpPr/>
            <p:nvPr/>
          </p:nvSpPr>
          <p:spPr>
            <a:xfrm>
              <a:off x="239473" y="221753"/>
              <a:ext cx="253741" cy="3"/>
            </a:xfrm>
            <a:prstGeom prst="line">
              <a:avLst/>
            </a:prstGeom>
            <a:noFill/>
            <a:ln w="19050" cap="rnd">
              <a:solidFill>
                <a:srgbClr val="364F98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6" name="Group 1"/>
          <p:cNvGrpSpPr/>
          <p:nvPr userDrawn="1"/>
        </p:nvGrpSpPr>
        <p:grpSpPr>
          <a:xfrm>
            <a:off x="4215827" y="2249573"/>
            <a:ext cx="3743531" cy="3741989"/>
            <a:chOff x="0" y="0"/>
            <a:chExt cx="3743530" cy="3741988"/>
          </a:xfrm>
        </p:grpSpPr>
        <p:sp>
          <p:nvSpPr>
            <p:cNvPr id="17" name="Freeform 5"/>
            <p:cNvSpPr/>
            <p:nvPr/>
          </p:nvSpPr>
          <p:spPr>
            <a:xfrm>
              <a:off x="-1" y="1273833"/>
              <a:ext cx="1868586" cy="22423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5736"/>
                  </a:moveTo>
                  <a:cubicBezTo>
                    <a:pt x="10800" y="5736"/>
                    <a:pt x="10800" y="5772"/>
                    <a:pt x="10800" y="5808"/>
                  </a:cubicBezTo>
                  <a:cubicBezTo>
                    <a:pt x="10800" y="6208"/>
                    <a:pt x="10844" y="6607"/>
                    <a:pt x="10887" y="6970"/>
                  </a:cubicBezTo>
                  <a:cubicBezTo>
                    <a:pt x="11192" y="8967"/>
                    <a:pt x="12237" y="10709"/>
                    <a:pt x="13979" y="12161"/>
                  </a:cubicBezTo>
                  <a:cubicBezTo>
                    <a:pt x="15460" y="13396"/>
                    <a:pt x="17115" y="14194"/>
                    <a:pt x="19031" y="14557"/>
                  </a:cubicBezTo>
                  <a:cubicBezTo>
                    <a:pt x="19858" y="14739"/>
                    <a:pt x="20685" y="14811"/>
                    <a:pt x="21600" y="14811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0642" y="21600"/>
                    <a:pt x="19684" y="21564"/>
                    <a:pt x="18726" y="21455"/>
                  </a:cubicBezTo>
                  <a:cubicBezTo>
                    <a:pt x="14719" y="20983"/>
                    <a:pt x="11235" y="19494"/>
                    <a:pt x="8231" y="16990"/>
                  </a:cubicBezTo>
                  <a:cubicBezTo>
                    <a:pt x="4877" y="14158"/>
                    <a:pt x="3005" y="10854"/>
                    <a:pt x="2700" y="6970"/>
                  </a:cubicBezTo>
                  <a:cubicBezTo>
                    <a:pt x="2656" y="6607"/>
                    <a:pt x="2656" y="6208"/>
                    <a:pt x="2656" y="5808"/>
                  </a:cubicBezTo>
                  <a:cubicBezTo>
                    <a:pt x="2656" y="5772"/>
                    <a:pt x="2656" y="5736"/>
                    <a:pt x="2656" y="5736"/>
                  </a:cubicBezTo>
                  <a:cubicBezTo>
                    <a:pt x="0" y="5736"/>
                    <a:pt x="0" y="5736"/>
                    <a:pt x="0" y="5736"/>
                  </a:cubicBezTo>
                  <a:cubicBezTo>
                    <a:pt x="6837" y="0"/>
                    <a:pt x="6837" y="0"/>
                    <a:pt x="6837" y="0"/>
                  </a:cubicBezTo>
                  <a:cubicBezTo>
                    <a:pt x="13631" y="5736"/>
                    <a:pt x="13631" y="5736"/>
                    <a:pt x="13631" y="5736"/>
                  </a:cubicBezTo>
                  <a:lnTo>
                    <a:pt x="10800" y="5736"/>
                  </a:lnTo>
                  <a:close/>
                </a:path>
              </a:pathLst>
            </a:custGeom>
            <a:solidFill>
              <a:srgbClr val="F4CF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1375467">
                <a:defRPr sz="2600"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8" name="Freeform 6"/>
            <p:cNvSpPr/>
            <p:nvPr/>
          </p:nvSpPr>
          <p:spPr>
            <a:xfrm>
              <a:off x="1265865" y="1868608"/>
              <a:ext cx="2248663" cy="1873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81" y="2651"/>
                  </a:moveTo>
                  <a:cubicBezTo>
                    <a:pt x="14762" y="1825"/>
                    <a:pt x="14834" y="956"/>
                    <a:pt x="14834" y="87"/>
                  </a:cubicBezTo>
                  <a:cubicBezTo>
                    <a:pt x="14834" y="43"/>
                    <a:pt x="14834" y="0"/>
                    <a:pt x="14834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0"/>
                    <a:pt x="21600" y="43"/>
                    <a:pt x="21600" y="87"/>
                  </a:cubicBezTo>
                  <a:cubicBezTo>
                    <a:pt x="21600" y="1043"/>
                    <a:pt x="21528" y="1999"/>
                    <a:pt x="21419" y="2955"/>
                  </a:cubicBezTo>
                  <a:cubicBezTo>
                    <a:pt x="20949" y="6954"/>
                    <a:pt x="19465" y="10474"/>
                    <a:pt x="16969" y="13473"/>
                  </a:cubicBezTo>
                  <a:cubicBezTo>
                    <a:pt x="13893" y="17167"/>
                    <a:pt x="10167" y="18992"/>
                    <a:pt x="5825" y="18992"/>
                  </a:cubicBezTo>
                  <a:cubicBezTo>
                    <a:pt x="5825" y="18992"/>
                    <a:pt x="5789" y="18992"/>
                    <a:pt x="5789" y="18992"/>
                  </a:cubicBezTo>
                  <a:cubicBezTo>
                    <a:pt x="5789" y="21600"/>
                    <a:pt x="5789" y="21600"/>
                    <a:pt x="5789" y="21600"/>
                  </a:cubicBezTo>
                  <a:cubicBezTo>
                    <a:pt x="0" y="14820"/>
                    <a:pt x="0" y="14820"/>
                    <a:pt x="0" y="14820"/>
                  </a:cubicBezTo>
                  <a:cubicBezTo>
                    <a:pt x="5789" y="8040"/>
                    <a:pt x="5789" y="8040"/>
                    <a:pt x="5789" y="8040"/>
                  </a:cubicBezTo>
                  <a:cubicBezTo>
                    <a:pt x="5789" y="10865"/>
                    <a:pt x="5789" y="10865"/>
                    <a:pt x="5789" y="10865"/>
                  </a:cubicBezTo>
                  <a:cubicBezTo>
                    <a:pt x="5789" y="10865"/>
                    <a:pt x="5825" y="10865"/>
                    <a:pt x="5825" y="10865"/>
                  </a:cubicBezTo>
                  <a:cubicBezTo>
                    <a:pt x="8322" y="10865"/>
                    <a:pt x="10420" y="9822"/>
                    <a:pt x="12193" y="7693"/>
                  </a:cubicBezTo>
                  <a:cubicBezTo>
                    <a:pt x="13423" y="6215"/>
                    <a:pt x="14219" y="4520"/>
                    <a:pt x="14581" y="2651"/>
                  </a:cubicBezTo>
                  <a:close/>
                </a:path>
              </a:pathLst>
            </a:custGeom>
            <a:solidFill>
              <a:srgbClr val="364F98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1375467">
                <a:defRPr sz="2600"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9" name="Freeform 7"/>
            <p:cNvSpPr/>
            <p:nvPr/>
          </p:nvSpPr>
          <p:spPr>
            <a:xfrm>
              <a:off x="1868583" y="229003"/>
              <a:ext cx="1874948" cy="2250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6" y="181"/>
                  </a:moveTo>
                  <a:cubicBezTo>
                    <a:pt x="6896" y="651"/>
                    <a:pt x="10410" y="2135"/>
                    <a:pt x="13402" y="4667"/>
                  </a:cubicBezTo>
                  <a:cubicBezTo>
                    <a:pt x="17089" y="7707"/>
                    <a:pt x="18911" y="11397"/>
                    <a:pt x="18954" y="15739"/>
                  </a:cubicBezTo>
                  <a:cubicBezTo>
                    <a:pt x="21600" y="15739"/>
                    <a:pt x="21600" y="15739"/>
                    <a:pt x="21600" y="15739"/>
                  </a:cubicBezTo>
                  <a:cubicBezTo>
                    <a:pt x="14790" y="21600"/>
                    <a:pt x="14790" y="21600"/>
                    <a:pt x="14790" y="21600"/>
                  </a:cubicBezTo>
                  <a:cubicBezTo>
                    <a:pt x="7981" y="15739"/>
                    <a:pt x="7981" y="15739"/>
                    <a:pt x="7981" y="15739"/>
                  </a:cubicBezTo>
                  <a:cubicBezTo>
                    <a:pt x="10843" y="15739"/>
                    <a:pt x="10843" y="15739"/>
                    <a:pt x="10843" y="15739"/>
                  </a:cubicBezTo>
                  <a:cubicBezTo>
                    <a:pt x="10800" y="13278"/>
                    <a:pt x="9759" y="11180"/>
                    <a:pt x="7677" y="9443"/>
                  </a:cubicBezTo>
                  <a:cubicBezTo>
                    <a:pt x="6202" y="8213"/>
                    <a:pt x="4511" y="7417"/>
                    <a:pt x="2602" y="7019"/>
                  </a:cubicBezTo>
                  <a:cubicBezTo>
                    <a:pt x="1778" y="6874"/>
                    <a:pt x="911" y="6802"/>
                    <a:pt x="43" y="6802"/>
                  </a:cubicBezTo>
                  <a:cubicBezTo>
                    <a:pt x="43" y="6802"/>
                    <a:pt x="0" y="6802"/>
                    <a:pt x="0" y="680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3" y="0"/>
                    <a:pt x="43" y="0"/>
                  </a:cubicBezTo>
                  <a:cubicBezTo>
                    <a:pt x="1041" y="0"/>
                    <a:pt x="1995" y="72"/>
                    <a:pt x="2906" y="181"/>
                  </a:cubicBezTo>
                  <a:close/>
                </a:path>
              </a:pathLst>
            </a:custGeom>
            <a:solidFill>
              <a:srgbClr val="5088C5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1375467">
                <a:defRPr sz="2600"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20" name="Freeform 8"/>
            <p:cNvSpPr/>
            <p:nvPr/>
          </p:nvSpPr>
          <p:spPr>
            <a:xfrm>
              <a:off x="229001" y="0"/>
              <a:ext cx="2242303" cy="1868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5" y="14719"/>
                  </a:moveTo>
                  <a:cubicBezTo>
                    <a:pt x="3485" y="14719"/>
                    <a:pt x="3449" y="14719"/>
                    <a:pt x="3449" y="14719"/>
                  </a:cubicBezTo>
                  <a:cubicBezTo>
                    <a:pt x="3485" y="14719"/>
                    <a:pt x="3485" y="14719"/>
                    <a:pt x="3485" y="14719"/>
                  </a:cubicBezTo>
                  <a:close/>
                  <a:moveTo>
                    <a:pt x="15792" y="0"/>
                  </a:moveTo>
                  <a:cubicBezTo>
                    <a:pt x="21600" y="6837"/>
                    <a:pt x="21600" y="6837"/>
                    <a:pt x="21600" y="6837"/>
                  </a:cubicBezTo>
                  <a:cubicBezTo>
                    <a:pt x="15792" y="13674"/>
                    <a:pt x="15792" y="13674"/>
                    <a:pt x="15792" y="13674"/>
                  </a:cubicBezTo>
                  <a:cubicBezTo>
                    <a:pt x="15792" y="10844"/>
                    <a:pt x="15792" y="10844"/>
                    <a:pt x="15792" y="10844"/>
                  </a:cubicBezTo>
                  <a:cubicBezTo>
                    <a:pt x="13323" y="10844"/>
                    <a:pt x="11217" y="11889"/>
                    <a:pt x="9439" y="14023"/>
                  </a:cubicBezTo>
                  <a:cubicBezTo>
                    <a:pt x="8241" y="15503"/>
                    <a:pt x="7406" y="17158"/>
                    <a:pt x="7043" y="19031"/>
                  </a:cubicBezTo>
                  <a:cubicBezTo>
                    <a:pt x="6897" y="19858"/>
                    <a:pt x="6789" y="20685"/>
                    <a:pt x="6789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20598"/>
                    <a:pt x="73" y="19640"/>
                    <a:pt x="182" y="18682"/>
                  </a:cubicBezTo>
                  <a:cubicBezTo>
                    <a:pt x="653" y="14719"/>
                    <a:pt x="2142" y="11235"/>
                    <a:pt x="4647" y="8274"/>
                  </a:cubicBezTo>
                  <a:cubicBezTo>
                    <a:pt x="7732" y="4529"/>
                    <a:pt x="11435" y="2700"/>
                    <a:pt x="15792" y="2656"/>
                  </a:cubicBezTo>
                  <a:lnTo>
                    <a:pt x="15792" y="0"/>
                  </a:lnTo>
                  <a:close/>
                </a:path>
              </a:pathLst>
            </a:custGeom>
            <a:solidFill>
              <a:srgbClr val="9FC8BA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1375467">
                <a:defRPr sz="2600"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</p:grpSp>
      <p:sp>
        <p:nvSpPr>
          <p:cNvPr id="21" name="Text Placeholder 3"/>
          <p:cNvSpPr txBox="1"/>
          <p:nvPr userDrawn="1"/>
        </p:nvSpPr>
        <p:spPr>
          <a:xfrm>
            <a:off x="5959197" y="2541423"/>
            <a:ext cx="293231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ctr" defTabSz="1219168">
              <a:spcBef>
                <a:spcPts val="800"/>
              </a:spcBef>
              <a:defRPr sz="37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2</a:t>
            </a:r>
          </a:p>
        </p:txBody>
      </p:sp>
      <p:sp>
        <p:nvSpPr>
          <p:cNvPr id="22" name="Text Placeholder 3"/>
          <p:cNvSpPr txBox="1"/>
          <p:nvPr userDrawn="1"/>
        </p:nvSpPr>
        <p:spPr>
          <a:xfrm>
            <a:off x="7219508" y="3815887"/>
            <a:ext cx="293232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ctr" defTabSz="1219168">
              <a:spcBef>
                <a:spcPts val="800"/>
              </a:spcBef>
              <a:defRPr sz="37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3</a:t>
            </a:r>
          </a:p>
        </p:txBody>
      </p:sp>
      <p:sp>
        <p:nvSpPr>
          <p:cNvPr id="23" name="Text Placeholder 3"/>
          <p:cNvSpPr txBox="1"/>
          <p:nvPr userDrawn="1"/>
        </p:nvSpPr>
        <p:spPr>
          <a:xfrm>
            <a:off x="5897445" y="5113409"/>
            <a:ext cx="293231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ctr" defTabSz="1219168">
              <a:spcBef>
                <a:spcPts val="800"/>
              </a:spcBef>
              <a:defRPr sz="37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4</a:t>
            </a:r>
          </a:p>
        </p:txBody>
      </p:sp>
      <p:sp>
        <p:nvSpPr>
          <p:cNvPr id="29" name="TextBox 52"/>
          <p:cNvSpPr txBox="1"/>
          <p:nvPr userDrawn="1"/>
        </p:nvSpPr>
        <p:spPr>
          <a:xfrm>
            <a:off x="7769955" y="2664285"/>
            <a:ext cx="2280193" cy="7620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 defTabSz="1219168">
              <a:spcBef>
                <a:spcPts val="300"/>
              </a:spcBef>
              <a:defRPr sz="13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Lorem ipsum dolor sit amet, consectetur adipiscing elit, sed do eiusmod tempor incididunt ut labore et dolore magna aliqua. </a:t>
            </a:r>
          </a:p>
        </p:txBody>
      </p:sp>
      <p:sp>
        <p:nvSpPr>
          <p:cNvPr id="37" name="Freeform 9"/>
          <p:cNvSpPr/>
          <p:nvPr userDrawn="1"/>
        </p:nvSpPr>
        <p:spPr>
          <a:xfrm>
            <a:off x="4215827" y="3523415"/>
            <a:ext cx="1178404" cy="7219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252" y="21600"/>
                </a:moveTo>
                <a:cubicBezTo>
                  <a:pt x="4279" y="21600"/>
                  <a:pt x="4279" y="21600"/>
                  <a:pt x="4279" y="21600"/>
                </a:cubicBezTo>
                <a:cubicBezTo>
                  <a:pt x="4210" y="20475"/>
                  <a:pt x="4210" y="19238"/>
                  <a:pt x="4210" y="18000"/>
                </a:cubicBezTo>
                <a:cubicBezTo>
                  <a:pt x="4210" y="17888"/>
                  <a:pt x="4210" y="17775"/>
                  <a:pt x="4210" y="17775"/>
                </a:cubicBezTo>
                <a:cubicBezTo>
                  <a:pt x="0" y="17775"/>
                  <a:pt x="0" y="17775"/>
                  <a:pt x="0" y="17775"/>
                </a:cubicBezTo>
                <a:cubicBezTo>
                  <a:pt x="10835" y="0"/>
                  <a:pt x="10835" y="0"/>
                  <a:pt x="10835" y="0"/>
                </a:cubicBezTo>
                <a:cubicBezTo>
                  <a:pt x="21600" y="17775"/>
                  <a:pt x="21600" y="17775"/>
                  <a:pt x="21600" y="17775"/>
                </a:cubicBezTo>
                <a:cubicBezTo>
                  <a:pt x="17114" y="17775"/>
                  <a:pt x="17114" y="17775"/>
                  <a:pt x="17114" y="17775"/>
                </a:cubicBezTo>
                <a:cubicBezTo>
                  <a:pt x="17114" y="17775"/>
                  <a:pt x="17114" y="17888"/>
                  <a:pt x="17114" y="18000"/>
                </a:cubicBezTo>
                <a:cubicBezTo>
                  <a:pt x="17114" y="19238"/>
                  <a:pt x="17183" y="20475"/>
                  <a:pt x="17252" y="21600"/>
                </a:cubicBezTo>
                <a:close/>
              </a:path>
            </a:pathLst>
          </a:custGeom>
          <a:solidFill>
            <a:srgbClr val="F4CF30"/>
          </a:solidFill>
          <a:ln w="12700">
            <a:miter lim="400000"/>
          </a:ln>
        </p:spPr>
        <p:txBody>
          <a:bodyPr lIns="45718" tIns="45718" rIns="45718" bIns="45718"/>
          <a:lstStyle/>
          <a:p>
            <a:pPr defTabSz="1375467">
              <a:defRPr sz="26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38" name="Text Placeholder 3"/>
          <p:cNvSpPr txBox="1"/>
          <p:nvPr userDrawn="1"/>
        </p:nvSpPr>
        <p:spPr>
          <a:xfrm>
            <a:off x="4674401" y="3815887"/>
            <a:ext cx="293231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ctr" defTabSz="1219168">
              <a:spcBef>
                <a:spcPts val="800"/>
              </a:spcBef>
              <a:defRPr sz="37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1</a:t>
            </a:r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4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46" name="Text Placeholder 25"/>
          <p:cNvSpPr>
            <a:spLocks noGrp="1"/>
          </p:cNvSpPr>
          <p:nvPr>
            <p:ph type="body" sz="quarter" idx="56" hasCustomPrompt="1"/>
          </p:nvPr>
        </p:nvSpPr>
        <p:spPr>
          <a:xfrm>
            <a:off x="1607736" y="2350036"/>
            <a:ext cx="268396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1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7" name="Text Placeholder 25"/>
          <p:cNvSpPr>
            <a:spLocks noGrp="1"/>
          </p:cNvSpPr>
          <p:nvPr>
            <p:ph type="body" sz="quarter" idx="57" hasCustomPrompt="1"/>
          </p:nvPr>
        </p:nvSpPr>
        <p:spPr>
          <a:xfrm>
            <a:off x="1607736" y="2615458"/>
            <a:ext cx="2683967" cy="810829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48" name="Text Placeholder 25"/>
          <p:cNvSpPr>
            <a:spLocks noGrp="1"/>
          </p:cNvSpPr>
          <p:nvPr>
            <p:ph type="body" sz="quarter" idx="58" hasCustomPrompt="1"/>
          </p:nvPr>
        </p:nvSpPr>
        <p:spPr>
          <a:xfrm>
            <a:off x="1607736" y="5025644"/>
            <a:ext cx="268396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50" name="Text Placeholder 25"/>
          <p:cNvSpPr>
            <a:spLocks noGrp="1"/>
          </p:cNvSpPr>
          <p:nvPr>
            <p:ph type="body" sz="quarter" idx="60" hasCustomPrompt="1"/>
          </p:nvPr>
        </p:nvSpPr>
        <p:spPr>
          <a:xfrm>
            <a:off x="1607736" y="5299616"/>
            <a:ext cx="2683967" cy="810829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51" name="Text Placeholder 25"/>
          <p:cNvSpPr>
            <a:spLocks noGrp="1"/>
          </p:cNvSpPr>
          <p:nvPr>
            <p:ph type="body" sz="quarter" idx="61" hasCustomPrompt="1"/>
          </p:nvPr>
        </p:nvSpPr>
        <p:spPr>
          <a:xfrm>
            <a:off x="7877121" y="2350036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5088C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52" name="Text Placeholder 25"/>
          <p:cNvSpPr>
            <a:spLocks noGrp="1"/>
          </p:cNvSpPr>
          <p:nvPr>
            <p:ph type="body" sz="quarter" idx="62" hasCustomPrompt="1"/>
          </p:nvPr>
        </p:nvSpPr>
        <p:spPr>
          <a:xfrm>
            <a:off x="7877121" y="2615458"/>
            <a:ext cx="2683967" cy="81082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53" name="Text Placeholder 25"/>
          <p:cNvSpPr>
            <a:spLocks noGrp="1"/>
          </p:cNvSpPr>
          <p:nvPr>
            <p:ph type="body" sz="quarter" idx="63" hasCustomPrompt="1"/>
          </p:nvPr>
        </p:nvSpPr>
        <p:spPr>
          <a:xfrm>
            <a:off x="7877121" y="5025644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364F98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54" name="Text Placeholder 25"/>
          <p:cNvSpPr>
            <a:spLocks noGrp="1"/>
          </p:cNvSpPr>
          <p:nvPr>
            <p:ph type="body" sz="quarter" idx="64" hasCustomPrompt="1"/>
          </p:nvPr>
        </p:nvSpPr>
        <p:spPr>
          <a:xfrm>
            <a:off x="7877121" y="5299616"/>
            <a:ext cx="2683967" cy="81082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39" name="Straight Connector 38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973826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4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39" name="Straight Connector 38"/>
          <p:cNvCxnSpPr/>
          <p:nvPr userDrawn="1"/>
        </p:nvCxnSpPr>
        <p:spPr>
          <a:xfrm flipH="1">
            <a:off x="6085254" y="2820318"/>
            <a:ext cx="15505" cy="3340615"/>
          </a:xfrm>
          <a:prstGeom prst="line">
            <a:avLst/>
          </a:prstGeom>
          <a:noFill/>
          <a:ln w="19050" cap="flat">
            <a:solidFill>
              <a:schemeClr val="accent5"/>
            </a:solidFill>
            <a:prstDash val="solid"/>
            <a:round/>
            <a:headEnd type="oval"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5" name="Oval 24"/>
          <p:cNvSpPr/>
          <p:nvPr userDrawn="1"/>
        </p:nvSpPr>
        <p:spPr>
          <a:xfrm>
            <a:off x="6006000" y="3318437"/>
            <a:ext cx="180000" cy="180000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41" name="Oval 40"/>
          <p:cNvSpPr/>
          <p:nvPr userDrawn="1"/>
        </p:nvSpPr>
        <p:spPr>
          <a:xfrm>
            <a:off x="6014125" y="4396312"/>
            <a:ext cx="180000" cy="180000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42" name="Oval 41"/>
          <p:cNvSpPr/>
          <p:nvPr userDrawn="1"/>
        </p:nvSpPr>
        <p:spPr>
          <a:xfrm>
            <a:off x="6006000" y="5474187"/>
            <a:ext cx="180000" cy="180000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43" hasCustomPrompt="1"/>
          </p:nvPr>
        </p:nvSpPr>
        <p:spPr>
          <a:xfrm>
            <a:off x="1296237" y="3125141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44" name="Text Placeholder 26"/>
          <p:cNvSpPr>
            <a:spLocks noGrp="1"/>
          </p:cNvSpPr>
          <p:nvPr>
            <p:ph type="body" sz="quarter" idx="44" hasCustomPrompt="1"/>
          </p:nvPr>
        </p:nvSpPr>
        <p:spPr>
          <a:xfrm>
            <a:off x="1301186" y="4205342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49" name="Text Placeholder 26"/>
          <p:cNvSpPr>
            <a:spLocks noGrp="1"/>
          </p:cNvSpPr>
          <p:nvPr>
            <p:ph type="body" sz="quarter" idx="45" hasCustomPrompt="1"/>
          </p:nvPr>
        </p:nvSpPr>
        <p:spPr>
          <a:xfrm>
            <a:off x="1296237" y="5283217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55" name="Text Placeholder 26"/>
          <p:cNvSpPr>
            <a:spLocks noGrp="1"/>
          </p:cNvSpPr>
          <p:nvPr>
            <p:ph type="body" sz="quarter" idx="46" hasCustomPrompt="1"/>
          </p:nvPr>
        </p:nvSpPr>
        <p:spPr>
          <a:xfrm>
            <a:off x="6649642" y="3125141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56" name="Text Placeholder 26"/>
          <p:cNvSpPr>
            <a:spLocks noGrp="1"/>
          </p:cNvSpPr>
          <p:nvPr>
            <p:ph type="body" sz="quarter" idx="47" hasCustomPrompt="1"/>
          </p:nvPr>
        </p:nvSpPr>
        <p:spPr>
          <a:xfrm>
            <a:off x="6649641" y="4205342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57" name="Text Placeholder 26"/>
          <p:cNvSpPr>
            <a:spLocks noGrp="1"/>
          </p:cNvSpPr>
          <p:nvPr>
            <p:ph type="body" sz="quarter" idx="48" hasCustomPrompt="1"/>
          </p:nvPr>
        </p:nvSpPr>
        <p:spPr>
          <a:xfrm>
            <a:off x="6648604" y="5283217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49" hasCustomPrompt="1"/>
          </p:nvPr>
        </p:nvSpPr>
        <p:spPr>
          <a:xfrm>
            <a:off x="1489017" y="2068508"/>
            <a:ext cx="3855612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Option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59" name="Text Placeholder 29"/>
          <p:cNvSpPr>
            <a:spLocks noGrp="1"/>
          </p:cNvSpPr>
          <p:nvPr>
            <p:ph type="body" sz="quarter" idx="50" hasCustomPrompt="1"/>
          </p:nvPr>
        </p:nvSpPr>
        <p:spPr>
          <a:xfrm>
            <a:off x="6841384" y="2068507"/>
            <a:ext cx="3855612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Option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cxnSp>
        <p:nvCxnSpPr>
          <p:cNvPr id="20" name="Straight Connector 19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160026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8" name="Rectangle 7"/>
          <p:cNvSpPr/>
          <p:nvPr userDrawn="1"/>
        </p:nvSpPr>
        <p:spPr>
          <a:xfrm>
            <a:off x="918142" y="1863316"/>
            <a:ext cx="2316617" cy="2169342"/>
          </a:xfrm>
          <a:prstGeom prst="rect">
            <a:avLst/>
          </a:prstGeom>
          <a:noFill/>
          <a:ln w="1301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595082" y="1863316"/>
            <a:ext cx="2316617" cy="2169342"/>
          </a:xfrm>
          <a:prstGeom prst="rect">
            <a:avLst/>
          </a:prstGeom>
          <a:noFill/>
          <a:ln w="1301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6272022" y="1863316"/>
            <a:ext cx="2316617" cy="2169342"/>
          </a:xfrm>
          <a:prstGeom prst="rect">
            <a:avLst/>
          </a:prstGeom>
          <a:noFill/>
          <a:ln w="1301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8948963" y="1863316"/>
            <a:ext cx="2316617" cy="2169342"/>
          </a:xfrm>
          <a:prstGeom prst="rect">
            <a:avLst/>
          </a:prstGeom>
          <a:noFill/>
          <a:ln w="1301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899091" y="4337222"/>
            <a:ext cx="10366489" cy="1359242"/>
          </a:xfrm>
          <a:prstGeom prst="rect">
            <a:avLst/>
          </a:prstGeom>
          <a:noFill/>
          <a:ln w="1301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43" hasCustomPrompt="1"/>
          </p:nvPr>
        </p:nvSpPr>
        <p:spPr>
          <a:xfrm>
            <a:off x="899091" y="1562583"/>
            <a:ext cx="2316617" cy="234950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44" hasCustomPrompt="1"/>
          </p:nvPr>
        </p:nvSpPr>
        <p:spPr>
          <a:xfrm>
            <a:off x="3595082" y="1562583"/>
            <a:ext cx="2316617" cy="234950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45" hasCustomPrompt="1"/>
          </p:nvPr>
        </p:nvSpPr>
        <p:spPr>
          <a:xfrm>
            <a:off x="6272021" y="1562583"/>
            <a:ext cx="2316617" cy="234950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46" hasCustomPrompt="1"/>
          </p:nvPr>
        </p:nvSpPr>
        <p:spPr>
          <a:xfrm>
            <a:off x="8948963" y="1562583"/>
            <a:ext cx="2316617" cy="234950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47" hasCustomPrompt="1"/>
          </p:nvPr>
        </p:nvSpPr>
        <p:spPr>
          <a:xfrm>
            <a:off x="1121334" y="2062361"/>
            <a:ext cx="1910231" cy="312719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48" hasCustomPrompt="1"/>
          </p:nvPr>
        </p:nvSpPr>
        <p:spPr>
          <a:xfrm>
            <a:off x="3798274" y="2078246"/>
            <a:ext cx="1910231" cy="312719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49" hasCustomPrompt="1"/>
          </p:nvPr>
        </p:nvSpPr>
        <p:spPr>
          <a:xfrm>
            <a:off x="6480992" y="2078246"/>
            <a:ext cx="1910231" cy="312719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50" hasCustomPrompt="1"/>
          </p:nvPr>
        </p:nvSpPr>
        <p:spPr>
          <a:xfrm>
            <a:off x="9152155" y="2074651"/>
            <a:ext cx="1910231" cy="312719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51" hasCustomPrompt="1"/>
          </p:nvPr>
        </p:nvSpPr>
        <p:spPr>
          <a:xfrm>
            <a:off x="1121334" y="2539999"/>
            <a:ext cx="1913715" cy="1269205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endParaRPr lang="pt-PT"/>
          </a:p>
        </p:txBody>
      </p:sp>
      <p:sp>
        <p:nvSpPr>
          <p:cNvPr id="29" name="Text Placeholder 27"/>
          <p:cNvSpPr>
            <a:spLocks noGrp="1"/>
          </p:cNvSpPr>
          <p:nvPr>
            <p:ph type="body" sz="quarter" idx="52" hasCustomPrompt="1"/>
          </p:nvPr>
        </p:nvSpPr>
        <p:spPr>
          <a:xfrm>
            <a:off x="3794790" y="2539999"/>
            <a:ext cx="1913715" cy="1269205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endParaRPr lang="pt-PT"/>
          </a:p>
        </p:txBody>
      </p:sp>
      <p:sp>
        <p:nvSpPr>
          <p:cNvPr id="30" name="Text Placeholder 27"/>
          <p:cNvSpPr>
            <a:spLocks noGrp="1"/>
          </p:cNvSpPr>
          <p:nvPr>
            <p:ph type="body" sz="quarter" idx="53" hasCustomPrompt="1"/>
          </p:nvPr>
        </p:nvSpPr>
        <p:spPr>
          <a:xfrm>
            <a:off x="6473471" y="2539999"/>
            <a:ext cx="1913715" cy="1269205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endParaRPr lang="pt-PT"/>
          </a:p>
        </p:txBody>
      </p:sp>
      <p:sp>
        <p:nvSpPr>
          <p:cNvPr id="31" name="Text Placeholder 27"/>
          <p:cNvSpPr>
            <a:spLocks noGrp="1"/>
          </p:cNvSpPr>
          <p:nvPr>
            <p:ph type="body" sz="quarter" idx="54" hasCustomPrompt="1"/>
          </p:nvPr>
        </p:nvSpPr>
        <p:spPr>
          <a:xfrm>
            <a:off x="9152155" y="2539999"/>
            <a:ext cx="1913715" cy="1269205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endParaRPr lang="pt-PT"/>
          </a:p>
        </p:txBody>
      </p:sp>
      <p:sp>
        <p:nvSpPr>
          <p:cNvPr id="32" name="Text Placeholder 17"/>
          <p:cNvSpPr>
            <a:spLocks noGrp="1"/>
          </p:cNvSpPr>
          <p:nvPr>
            <p:ph type="body" sz="quarter" idx="55" hasCustomPrompt="1"/>
          </p:nvPr>
        </p:nvSpPr>
        <p:spPr>
          <a:xfrm>
            <a:off x="1121334" y="4582543"/>
            <a:ext cx="1910231" cy="312719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3" name="Text Placeholder 27"/>
          <p:cNvSpPr>
            <a:spLocks noGrp="1"/>
          </p:cNvSpPr>
          <p:nvPr>
            <p:ph type="body" sz="quarter" idx="56" hasCustomPrompt="1"/>
          </p:nvPr>
        </p:nvSpPr>
        <p:spPr>
          <a:xfrm>
            <a:off x="1121334" y="5040701"/>
            <a:ext cx="9841705" cy="345856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.</a:t>
            </a:r>
          </a:p>
        </p:txBody>
      </p:sp>
      <p:cxnSp>
        <p:nvCxnSpPr>
          <p:cNvPr id="27" name="Straight Connector 26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939442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43"/>
          </p:nvPr>
        </p:nvSpPr>
        <p:spPr>
          <a:xfrm>
            <a:off x="0" y="-4151"/>
            <a:ext cx="12192000" cy="6862152"/>
          </a:xfr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44" hasCustomPrompt="1"/>
          </p:nvPr>
        </p:nvSpPr>
        <p:spPr>
          <a:xfrm>
            <a:off x="860777" y="2373839"/>
            <a:ext cx="5685263" cy="925164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6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here</a:t>
            </a:r>
            <a:endParaRPr lang="pt-PT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45" hasCustomPrompt="1"/>
          </p:nvPr>
        </p:nvSpPr>
        <p:spPr>
          <a:xfrm>
            <a:off x="860777" y="3470451"/>
            <a:ext cx="5685263" cy="294785"/>
          </a:xfrm>
        </p:spPr>
        <p:txBody>
          <a:bodyPr lIns="0" tIns="0" rIns="0" bIns="0" anchor="ctr">
            <a:normAutofit/>
          </a:bodyPr>
          <a:lstStyle>
            <a:lvl1pPr marL="0" indent="0"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Write and highlight key words in yellow</a:t>
            </a:r>
            <a:endParaRPr lang="pt-PT"/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46" hasCustomPrompt="1"/>
          </p:nvPr>
        </p:nvSpPr>
        <p:spPr>
          <a:xfrm>
            <a:off x="860777" y="4013351"/>
            <a:ext cx="5685263" cy="294785"/>
          </a:xfrm>
        </p:spPr>
        <p:txBody>
          <a:bodyPr lIns="0" tIns="0" rIns="0" bIns="0" anchor="ctr">
            <a:normAutofit/>
          </a:bodyPr>
          <a:lstStyle>
            <a:lvl1pPr marL="0" indent="0"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Write and highlight key words in yellow</a:t>
            </a:r>
            <a:endParaRPr lang="pt-PT"/>
          </a:p>
        </p:txBody>
      </p:sp>
      <p:sp>
        <p:nvSpPr>
          <p:cNvPr id="15" name="Text Placeholder 11"/>
          <p:cNvSpPr>
            <a:spLocks noGrp="1"/>
          </p:cNvSpPr>
          <p:nvPr>
            <p:ph type="body" sz="quarter" idx="47" hasCustomPrompt="1"/>
          </p:nvPr>
        </p:nvSpPr>
        <p:spPr>
          <a:xfrm>
            <a:off x="860777" y="4556251"/>
            <a:ext cx="5685263" cy="294785"/>
          </a:xfrm>
        </p:spPr>
        <p:txBody>
          <a:bodyPr lIns="0" tIns="0" rIns="0" bIns="0" anchor="ctr">
            <a:normAutofit/>
          </a:bodyPr>
          <a:lstStyle>
            <a:lvl1pPr marL="0" indent="0"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Write and highlight key words in yellow</a:t>
            </a:r>
            <a:endParaRPr lang="pt-PT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48" hasCustomPrompt="1"/>
          </p:nvPr>
        </p:nvSpPr>
        <p:spPr>
          <a:xfrm>
            <a:off x="8218449" y="1542156"/>
            <a:ext cx="3973551" cy="4183915"/>
          </a:xfrm>
          <a:solidFill>
            <a:schemeClr val="accent5"/>
          </a:solidFill>
        </p:spPr>
        <p:txBody>
          <a:bodyPr lIns="274320" tIns="640080" rIns="274320" bIns="0">
            <a:norm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 baseline="0"/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50" hasCustomPrompt="1"/>
          </p:nvPr>
        </p:nvSpPr>
        <p:spPr>
          <a:xfrm>
            <a:off x="8225284" y="3541890"/>
            <a:ext cx="3973551" cy="198719"/>
          </a:xfrm>
        </p:spPr>
        <p:txBody>
          <a:bodyPr lIns="274320" rIns="274320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endParaRPr lang="pt-PT"/>
          </a:p>
          <a:p>
            <a:pPr lvl="0"/>
            <a:endParaRPr lang="pt-PT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51" hasCustomPrompt="1"/>
          </p:nvPr>
        </p:nvSpPr>
        <p:spPr>
          <a:xfrm>
            <a:off x="8225285" y="2043871"/>
            <a:ext cx="3966716" cy="1240994"/>
          </a:xfrm>
        </p:spPr>
        <p:txBody>
          <a:bodyPr lIns="274320" rIns="274320">
            <a:noAutofit/>
          </a:bodyPr>
          <a:lstStyle>
            <a:lvl1pPr marL="0" indent="0" algn="r">
              <a:buNone/>
              <a:defRPr sz="2800"/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endParaRPr lang="pt-PT"/>
          </a:p>
        </p:txBody>
      </p:sp>
      <p:sp>
        <p:nvSpPr>
          <p:cNvPr id="23" name="Text Placeholder 19"/>
          <p:cNvSpPr>
            <a:spLocks noGrp="1"/>
          </p:cNvSpPr>
          <p:nvPr>
            <p:ph type="body" sz="quarter" idx="52" hasCustomPrompt="1"/>
          </p:nvPr>
        </p:nvSpPr>
        <p:spPr>
          <a:xfrm>
            <a:off x="8225284" y="3846891"/>
            <a:ext cx="3973551" cy="198719"/>
          </a:xfrm>
        </p:spPr>
        <p:txBody>
          <a:bodyPr lIns="274320" rIns="274320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endParaRPr lang="pt-PT"/>
          </a:p>
          <a:p>
            <a:pPr lvl="0"/>
            <a:endParaRPr lang="pt-PT"/>
          </a:p>
        </p:txBody>
      </p:sp>
      <p:sp>
        <p:nvSpPr>
          <p:cNvPr id="24" name="Text Placeholder 19"/>
          <p:cNvSpPr>
            <a:spLocks noGrp="1"/>
          </p:cNvSpPr>
          <p:nvPr>
            <p:ph type="body" sz="quarter" idx="53" hasCustomPrompt="1"/>
          </p:nvPr>
        </p:nvSpPr>
        <p:spPr>
          <a:xfrm>
            <a:off x="8225284" y="4151892"/>
            <a:ext cx="3973551" cy="198719"/>
          </a:xfrm>
        </p:spPr>
        <p:txBody>
          <a:bodyPr lIns="274320" rIns="274320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endParaRPr lang="pt-PT"/>
          </a:p>
          <a:p>
            <a:pPr lvl="0"/>
            <a:endParaRPr lang="pt-PT"/>
          </a:p>
        </p:txBody>
      </p:sp>
      <p:sp>
        <p:nvSpPr>
          <p:cNvPr id="25" name="Text Placeholder 19"/>
          <p:cNvSpPr>
            <a:spLocks noGrp="1"/>
          </p:cNvSpPr>
          <p:nvPr>
            <p:ph type="body" sz="quarter" idx="54" hasCustomPrompt="1"/>
          </p:nvPr>
        </p:nvSpPr>
        <p:spPr>
          <a:xfrm>
            <a:off x="8225284" y="4456892"/>
            <a:ext cx="3973551" cy="198719"/>
          </a:xfrm>
        </p:spPr>
        <p:txBody>
          <a:bodyPr lIns="274320" rIns="274320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endParaRPr lang="pt-PT"/>
          </a:p>
          <a:p>
            <a:pPr lvl="0"/>
            <a:endParaRPr lang="pt-PT"/>
          </a:p>
        </p:txBody>
      </p:sp>
      <p:cxnSp>
        <p:nvCxnSpPr>
          <p:cNvPr id="16" name="Straight Connector 11">
            <a:extLst>
              <a:ext uri="{FF2B5EF4-FFF2-40B4-BE49-F238E27FC236}">
                <a16:creationId xmlns:a16="http://schemas.microsoft.com/office/drawing/2014/main" id="{7239B701-1A77-3448-8D6A-FD2FE2D871D9}"/>
              </a:ext>
            </a:extLst>
          </p:cNvPr>
          <p:cNvCxnSpPr>
            <a:cxnSpLocks/>
          </p:cNvCxnSpPr>
          <p:nvPr userDrawn="1"/>
        </p:nvCxnSpPr>
        <p:spPr>
          <a:xfrm>
            <a:off x="685800" y="-16852"/>
            <a:ext cx="0" cy="3301717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01353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Straight Connector 4"/>
          <p:cNvSpPr/>
          <p:nvPr userDrawn="1"/>
        </p:nvSpPr>
        <p:spPr>
          <a:xfrm>
            <a:off x="-1" y="3561844"/>
            <a:ext cx="12192002" cy="2"/>
          </a:xfrm>
          <a:prstGeom prst="line">
            <a:avLst/>
          </a:prstGeom>
          <a:ln w="28575">
            <a:solidFill>
              <a:srgbClr val="16385F"/>
            </a:solidFill>
            <a:prstDash val="sysDot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14" name="Text Placeholder 29"/>
          <p:cNvSpPr>
            <a:spLocks noGrp="1"/>
          </p:cNvSpPr>
          <p:nvPr>
            <p:ph type="body" sz="quarter" idx="49" hasCustomPrompt="1"/>
          </p:nvPr>
        </p:nvSpPr>
        <p:spPr>
          <a:xfrm>
            <a:off x="1414285" y="2083017"/>
            <a:ext cx="1414957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Date</a:t>
            </a:r>
          </a:p>
        </p:txBody>
      </p:sp>
      <p:sp>
        <p:nvSpPr>
          <p:cNvPr id="15" name="Text Placeholder 29"/>
          <p:cNvSpPr>
            <a:spLocks noGrp="1"/>
          </p:cNvSpPr>
          <p:nvPr>
            <p:ph type="body" sz="quarter" idx="50" hasCustomPrompt="1"/>
          </p:nvPr>
        </p:nvSpPr>
        <p:spPr>
          <a:xfrm>
            <a:off x="3401440" y="2083017"/>
            <a:ext cx="1414957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Date</a:t>
            </a:r>
          </a:p>
        </p:txBody>
      </p:sp>
      <p:sp>
        <p:nvSpPr>
          <p:cNvPr id="16" name="Text Placeholder 29"/>
          <p:cNvSpPr>
            <a:spLocks noGrp="1"/>
          </p:cNvSpPr>
          <p:nvPr>
            <p:ph type="body" sz="quarter" idx="51" hasCustomPrompt="1"/>
          </p:nvPr>
        </p:nvSpPr>
        <p:spPr>
          <a:xfrm>
            <a:off x="5388595" y="2083017"/>
            <a:ext cx="1414957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Date</a:t>
            </a:r>
          </a:p>
        </p:txBody>
      </p:sp>
      <p:sp>
        <p:nvSpPr>
          <p:cNvPr id="17" name="Text Placeholder 29"/>
          <p:cNvSpPr>
            <a:spLocks noGrp="1"/>
          </p:cNvSpPr>
          <p:nvPr>
            <p:ph type="body" sz="quarter" idx="52" hasCustomPrompt="1"/>
          </p:nvPr>
        </p:nvSpPr>
        <p:spPr>
          <a:xfrm>
            <a:off x="7375750" y="2083017"/>
            <a:ext cx="1414957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Date</a:t>
            </a:r>
          </a:p>
        </p:txBody>
      </p:sp>
      <p:sp>
        <p:nvSpPr>
          <p:cNvPr id="18" name="Text Placeholder 29"/>
          <p:cNvSpPr>
            <a:spLocks noGrp="1"/>
          </p:cNvSpPr>
          <p:nvPr>
            <p:ph type="body" sz="quarter" idx="53" hasCustomPrompt="1"/>
          </p:nvPr>
        </p:nvSpPr>
        <p:spPr>
          <a:xfrm>
            <a:off x="9362903" y="2083017"/>
            <a:ext cx="1414957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Date</a:t>
            </a:r>
          </a:p>
        </p:txBody>
      </p:sp>
      <p:sp>
        <p:nvSpPr>
          <p:cNvPr id="19" name="Text Placeholder 29"/>
          <p:cNvSpPr>
            <a:spLocks noGrp="1"/>
          </p:cNvSpPr>
          <p:nvPr>
            <p:ph type="body" sz="quarter" idx="54" hasCustomPrompt="1"/>
          </p:nvPr>
        </p:nvSpPr>
        <p:spPr>
          <a:xfrm>
            <a:off x="1343537" y="4603051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0" name="Text Placeholder 29"/>
          <p:cNvSpPr>
            <a:spLocks noGrp="1"/>
          </p:cNvSpPr>
          <p:nvPr>
            <p:ph type="body" sz="quarter" idx="55" hasCustomPrompt="1"/>
          </p:nvPr>
        </p:nvSpPr>
        <p:spPr>
          <a:xfrm>
            <a:off x="3330692" y="4603051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1" name="Text Placeholder 29"/>
          <p:cNvSpPr>
            <a:spLocks noGrp="1"/>
          </p:cNvSpPr>
          <p:nvPr>
            <p:ph type="body" sz="quarter" idx="56" hasCustomPrompt="1"/>
          </p:nvPr>
        </p:nvSpPr>
        <p:spPr>
          <a:xfrm>
            <a:off x="5317847" y="4603051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2" name="Text Placeholder 29"/>
          <p:cNvSpPr>
            <a:spLocks noGrp="1"/>
          </p:cNvSpPr>
          <p:nvPr>
            <p:ph type="body" sz="quarter" idx="57" hasCustomPrompt="1"/>
          </p:nvPr>
        </p:nvSpPr>
        <p:spPr>
          <a:xfrm>
            <a:off x="7305002" y="4603051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3" name="Text Placeholder 29"/>
          <p:cNvSpPr>
            <a:spLocks noGrp="1"/>
          </p:cNvSpPr>
          <p:nvPr>
            <p:ph type="body" sz="quarter" idx="58" hasCustomPrompt="1"/>
          </p:nvPr>
        </p:nvSpPr>
        <p:spPr>
          <a:xfrm>
            <a:off x="9292155" y="4603051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4" name="Text Placeholder 29"/>
          <p:cNvSpPr>
            <a:spLocks noGrp="1"/>
          </p:cNvSpPr>
          <p:nvPr>
            <p:ph type="body" sz="quarter" idx="59" hasCustomPrompt="1"/>
          </p:nvPr>
        </p:nvSpPr>
        <p:spPr>
          <a:xfrm>
            <a:off x="1343537" y="48984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5" name="Text Placeholder 29"/>
          <p:cNvSpPr>
            <a:spLocks noGrp="1"/>
          </p:cNvSpPr>
          <p:nvPr>
            <p:ph type="body" sz="quarter" idx="60" hasCustomPrompt="1"/>
          </p:nvPr>
        </p:nvSpPr>
        <p:spPr>
          <a:xfrm>
            <a:off x="3330692" y="48984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61" hasCustomPrompt="1"/>
          </p:nvPr>
        </p:nvSpPr>
        <p:spPr>
          <a:xfrm>
            <a:off x="5317847" y="48984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62" hasCustomPrompt="1"/>
          </p:nvPr>
        </p:nvSpPr>
        <p:spPr>
          <a:xfrm>
            <a:off x="7305002" y="48984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63" hasCustomPrompt="1"/>
          </p:nvPr>
        </p:nvSpPr>
        <p:spPr>
          <a:xfrm>
            <a:off x="9292155" y="48984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  <a:p>
            <a:pPr lvl="0"/>
            <a:endParaRPr lang="pt-PT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64" hasCustomPrompt="1"/>
          </p:nvPr>
        </p:nvSpPr>
        <p:spPr>
          <a:xfrm>
            <a:off x="1581763" y="3028703"/>
            <a:ext cx="1080000" cy="1080000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65" hasCustomPrompt="1"/>
          </p:nvPr>
        </p:nvSpPr>
        <p:spPr>
          <a:xfrm>
            <a:off x="9530381" y="3028703"/>
            <a:ext cx="1080000" cy="1080000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1" name="Text Placeholder 12"/>
          <p:cNvSpPr>
            <a:spLocks noGrp="1"/>
          </p:cNvSpPr>
          <p:nvPr>
            <p:ph type="body" sz="quarter" idx="66" hasCustomPrompt="1"/>
          </p:nvPr>
        </p:nvSpPr>
        <p:spPr>
          <a:xfrm>
            <a:off x="3568917" y="3028703"/>
            <a:ext cx="1080000" cy="1080000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2" name="Text Placeholder 12"/>
          <p:cNvSpPr>
            <a:spLocks noGrp="1"/>
          </p:cNvSpPr>
          <p:nvPr>
            <p:ph type="body" sz="quarter" idx="67" hasCustomPrompt="1"/>
          </p:nvPr>
        </p:nvSpPr>
        <p:spPr>
          <a:xfrm>
            <a:off x="5556071" y="3028703"/>
            <a:ext cx="1080000" cy="1080000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3" name="Text Placeholder 12"/>
          <p:cNvSpPr>
            <a:spLocks noGrp="1"/>
          </p:cNvSpPr>
          <p:nvPr>
            <p:ph type="body" sz="quarter" idx="68" hasCustomPrompt="1"/>
          </p:nvPr>
        </p:nvSpPr>
        <p:spPr>
          <a:xfrm>
            <a:off x="7543226" y="3028703"/>
            <a:ext cx="1080000" cy="1080000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cxnSp>
        <p:nvCxnSpPr>
          <p:cNvPr id="34" name="Straight Connector 33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571752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-1" y="5076604"/>
            <a:ext cx="12192003" cy="17813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85"/>
          <p:cNvSpPr/>
          <p:nvPr userDrawn="1"/>
        </p:nvSpPr>
        <p:spPr>
          <a:xfrm flipH="1">
            <a:off x="1762474" y="3898180"/>
            <a:ext cx="0" cy="908140"/>
          </a:xfrm>
          <a:prstGeom prst="line">
            <a:avLst/>
          </a:prstGeom>
          <a:ln w="19050">
            <a:solidFill>
              <a:srgbClr val="CDCDCD"/>
            </a:solidFill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8" name="Straight Connector 88"/>
          <p:cNvSpPr/>
          <p:nvPr userDrawn="1"/>
        </p:nvSpPr>
        <p:spPr>
          <a:xfrm>
            <a:off x="3869659" y="3526005"/>
            <a:ext cx="0" cy="1280313"/>
          </a:xfrm>
          <a:prstGeom prst="line">
            <a:avLst/>
          </a:prstGeom>
          <a:ln w="19050">
            <a:solidFill>
              <a:srgbClr val="CDCDCD"/>
            </a:solidFill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9" name="Straight Connector 90"/>
          <p:cNvSpPr/>
          <p:nvPr userDrawn="1"/>
        </p:nvSpPr>
        <p:spPr>
          <a:xfrm>
            <a:off x="5982011" y="3219450"/>
            <a:ext cx="0" cy="1586870"/>
          </a:xfrm>
          <a:prstGeom prst="line">
            <a:avLst/>
          </a:prstGeom>
          <a:ln w="19050">
            <a:solidFill>
              <a:srgbClr val="CDCDCD"/>
            </a:solidFill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0" name="Straight Connector 92"/>
          <p:cNvSpPr/>
          <p:nvPr userDrawn="1"/>
        </p:nvSpPr>
        <p:spPr>
          <a:xfrm>
            <a:off x="10186543" y="2190750"/>
            <a:ext cx="0" cy="2615570"/>
          </a:xfrm>
          <a:prstGeom prst="line">
            <a:avLst/>
          </a:prstGeom>
          <a:ln w="19050">
            <a:solidFill>
              <a:srgbClr val="CDCDCD"/>
            </a:solidFill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1" name="Straight Connector 93"/>
          <p:cNvSpPr/>
          <p:nvPr userDrawn="1"/>
        </p:nvSpPr>
        <p:spPr>
          <a:xfrm>
            <a:off x="8080684" y="2790825"/>
            <a:ext cx="0" cy="2015493"/>
          </a:xfrm>
          <a:prstGeom prst="line">
            <a:avLst/>
          </a:prstGeom>
          <a:ln w="19050">
            <a:solidFill>
              <a:srgbClr val="CDCDCD"/>
            </a:solidFill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1" name="Text Placeholder 29"/>
          <p:cNvSpPr>
            <a:spLocks noGrp="1"/>
          </p:cNvSpPr>
          <p:nvPr>
            <p:ph type="body" sz="quarter" idx="54" hasCustomPrompt="1"/>
          </p:nvPr>
        </p:nvSpPr>
        <p:spPr>
          <a:xfrm>
            <a:off x="969192" y="5351440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2" name="Text Placeholder 29"/>
          <p:cNvSpPr>
            <a:spLocks noGrp="1"/>
          </p:cNvSpPr>
          <p:nvPr>
            <p:ph type="body" sz="quarter" idx="59" hasCustomPrompt="1"/>
          </p:nvPr>
        </p:nvSpPr>
        <p:spPr>
          <a:xfrm>
            <a:off x="974199" y="5626831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3" name="Text Placeholder 29"/>
          <p:cNvSpPr>
            <a:spLocks noGrp="1"/>
          </p:cNvSpPr>
          <p:nvPr>
            <p:ph type="body" sz="quarter" idx="60" hasCustomPrompt="1"/>
          </p:nvPr>
        </p:nvSpPr>
        <p:spPr>
          <a:xfrm>
            <a:off x="3076374" y="5356790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4" name="Text Placeholder 29"/>
          <p:cNvSpPr>
            <a:spLocks noGrp="1"/>
          </p:cNvSpPr>
          <p:nvPr>
            <p:ph type="body" sz="quarter" idx="61" hasCustomPrompt="1"/>
          </p:nvPr>
        </p:nvSpPr>
        <p:spPr>
          <a:xfrm>
            <a:off x="3081381" y="5632181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5" name="Text Placeholder 29"/>
          <p:cNvSpPr>
            <a:spLocks noGrp="1"/>
          </p:cNvSpPr>
          <p:nvPr>
            <p:ph type="body" sz="quarter" idx="62" hasCustomPrompt="1"/>
          </p:nvPr>
        </p:nvSpPr>
        <p:spPr>
          <a:xfrm>
            <a:off x="5183590" y="5345602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63" hasCustomPrompt="1"/>
          </p:nvPr>
        </p:nvSpPr>
        <p:spPr>
          <a:xfrm>
            <a:off x="5188597" y="56209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64" hasCustomPrompt="1"/>
          </p:nvPr>
        </p:nvSpPr>
        <p:spPr>
          <a:xfrm>
            <a:off x="7305861" y="5345602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65" hasCustomPrompt="1"/>
          </p:nvPr>
        </p:nvSpPr>
        <p:spPr>
          <a:xfrm>
            <a:off x="7300820" y="56209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9" name="Text Placeholder 29"/>
          <p:cNvSpPr>
            <a:spLocks noGrp="1"/>
          </p:cNvSpPr>
          <p:nvPr>
            <p:ph type="body" sz="quarter" idx="66" hasCustomPrompt="1"/>
          </p:nvPr>
        </p:nvSpPr>
        <p:spPr>
          <a:xfrm>
            <a:off x="9405553" y="5339764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67" hasCustomPrompt="1"/>
          </p:nvPr>
        </p:nvSpPr>
        <p:spPr>
          <a:xfrm>
            <a:off x="9410560" y="5615155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68" hasCustomPrompt="1"/>
          </p:nvPr>
        </p:nvSpPr>
        <p:spPr>
          <a:xfrm>
            <a:off x="999253" y="4308309"/>
            <a:ext cx="1556453" cy="269553"/>
          </a:xfrm>
          <a:solidFill>
            <a:srgbClr val="F2F7F9"/>
          </a:solidFill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69" hasCustomPrompt="1"/>
          </p:nvPr>
        </p:nvSpPr>
        <p:spPr>
          <a:xfrm>
            <a:off x="9421719" y="2553618"/>
            <a:ext cx="1556453" cy="269553"/>
          </a:xfrm>
          <a:solidFill>
            <a:srgbClr val="F2F7F9"/>
          </a:solidFill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70" hasCustomPrompt="1"/>
          </p:nvPr>
        </p:nvSpPr>
        <p:spPr>
          <a:xfrm>
            <a:off x="7316136" y="3093403"/>
            <a:ext cx="1556453" cy="269553"/>
          </a:xfrm>
          <a:solidFill>
            <a:srgbClr val="F2F7F9"/>
          </a:solidFill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4" name="Text Placeholder 29"/>
          <p:cNvSpPr>
            <a:spLocks noGrp="1"/>
          </p:cNvSpPr>
          <p:nvPr>
            <p:ph type="body" sz="quarter" idx="71" hasCustomPrompt="1"/>
          </p:nvPr>
        </p:nvSpPr>
        <p:spPr>
          <a:xfrm>
            <a:off x="5183197" y="3557136"/>
            <a:ext cx="1556453" cy="269553"/>
          </a:xfrm>
          <a:solidFill>
            <a:srgbClr val="F2F7F9"/>
          </a:solidFill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5" name="Text Placeholder 29"/>
          <p:cNvSpPr>
            <a:spLocks noGrp="1"/>
          </p:cNvSpPr>
          <p:nvPr>
            <p:ph type="body" sz="quarter" idx="72" hasCustomPrompt="1"/>
          </p:nvPr>
        </p:nvSpPr>
        <p:spPr>
          <a:xfrm>
            <a:off x="3096288" y="3927209"/>
            <a:ext cx="1556453" cy="269553"/>
          </a:xfrm>
          <a:solidFill>
            <a:srgbClr val="F2F7F9"/>
          </a:solidFill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cxnSp>
        <p:nvCxnSpPr>
          <p:cNvPr id="41" name="Straight Connector 40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51900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3.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Straight Connector 4"/>
          <p:cNvSpPr/>
          <p:nvPr userDrawn="1"/>
        </p:nvSpPr>
        <p:spPr>
          <a:xfrm flipV="1">
            <a:off x="2692399" y="6477001"/>
            <a:ext cx="4" cy="381005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5" name="Oval 10"/>
          <p:cNvSpPr/>
          <p:nvPr userDrawn="1"/>
        </p:nvSpPr>
        <p:spPr>
          <a:xfrm>
            <a:off x="2635150" y="6360643"/>
            <a:ext cx="114503" cy="114503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6" name="Oval 3"/>
          <p:cNvSpPr/>
          <p:nvPr userDrawn="1"/>
        </p:nvSpPr>
        <p:spPr>
          <a:xfrm>
            <a:off x="2635150" y="3930786"/>
            <a:ext cx="114503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7" name="Oval 8"/>
          <p:cNvSpPr/>
          <p:nvPr userDrawn="1"/>
        </p:nvSpPr>
        <p:spPr>
          <a:xfrm>
            <a:off x="2635150" y="4539912"/>
            <a:ext cx="114503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8" name="Straight Connector 13"/>
          <p:cNvSpPr/>
          <p:nvPr userDrawn="1"/>
        </p:nvSpPr>
        <p:spPr>
          <a:xfrm flipV="1">
            <a:off x="2692399" y="4041115"/>
            <a:ext cx="4" cy="502973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9" name="Oval 7"/>
          <p:cNvSpPr/>
          <p:nvPr userDrawn="1"/>
        </p:nvSpPr>
        <p:spPr>
          <a:xfrm>
            <a:off x="2032000" y="24130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0" name="Oval 6"/>
          <p:cNvSpPr/>
          <p:nvPr userDrawn="1"/>
        </p:nvSpPr>
        <p:spPr>
          <a:xfrm>
            <a:off x="2032000" y="48514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17" name="Text Placeholder 25"/>
          <p:cNvSpPr>
            <a:spLocks noGrp="1"/>
          </p:cNvSpPr>
          <p:nvPr>
            <p:ph type="body" sz="quarter" idx="61" hasCustomPrompt="1"/>
          </p:nvPr>
        </p:nvSpPr>
        <p:spPr>
          <a:xfrm>
            <a:off x="3690661" y="2541834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120" name="Text Placeholder 119"/>
          <p:cNvSpPr>
            <a:spLocks noGrp="1"/>
          </p:cNvSpPr>
          <p:nvPr>
            <p:ph type="body" sz="quarter" idx="62" hasCustomPrompt="1"/>
          </p:nvPr>
        </p:nvSpPr>
        <p:spPr>
          <a:xfrm>
            <a:off x="3690661" y="2806356"/>
            <a:ext cx="2683690" cy="769138"/>
          </a:xfrm>
        </p:spPr>
        <p:txBody>
          <a:bodyPr lIns="72000" tIns="72000" rIns="72000" b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pt-PT"/>
          </a:p>
        </p:txBody>
      </p:sp>
      <p:sp>
        <p:nvSpPr>
          <p:cNvPr id="121" name="Text Placeholder 25"/>
          <p:cNvSpPr>
            <a:spLocks noGrp="1"/>
          </p:cNvSpPr>
          <p:nvPr>
            <p:ph type="body" sz="quarter" idx="63" hasCustomPrompt="1"/>
          </p:nvPr>
        </p:nvSpPr>
        <p:spPr>
          <a:xfrm>
            <a:off x="3690661" y="5037384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122" name="Text Placeholder 119"/>
          <p:cNvSpPr>
            <a:spLocks noGrp="1"/>
          </p:cNvSpPr>
          <p:nvPr>
            <p:ph type="body" sz="quarter" idx="64" hasCustomPrompt="1"/>
          </p:nvPr>
        </p:nvSpPr>
        <p:spPr>
          <a:xfrm>
            <a:off x="3690661" y="5301906"/>
            <a:ext cx="2683690" cy="769138"/>
          </a:xfrm>
        </p:spPr>
        <p:txBody>
          <a:bodyPr lIns="72000" tIns="72000" rIns="72000" b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pt-PT"/>
          </a:p>
        </p:txBody>
      </p:sp>
      <p:sp>
        <p:nvSpPr>
          <p:cNvPr id="12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28" name="Text Placeholder 114"/>
          <p:cNvSpPr>
            <a:spLocks noGrp="1"/>
          </p:cNvSpPr>
          <p:nvPr>
            <p:ph type="body" sz="quarter" idx="73" hasCustomPrompt="1"/>
          </p:nvPr>
        </p:nvSpPr>
        <p:spPr>
          <a:xfrm>
            <a:off x="330795" y="2773438"/>
            <a:ext cx="1363344" cy="59992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129" name="Text Placeholder 114"/>
          <p:cNvSpPr>
            <a:spLocks noGrp="1"/>
          </p:cNvSpPr>
          <p:nvPr>
            <p:ph type="body" sz="quarter" idx="74" hasCustomPrompt="1"/>
          </p:nvPr>
        </p:nvSpPr>
        <p:spPr>
          <a:xfrm>
            <a:off x="330795" y="5211838"/>
            <a:ext cx="1363344" cy="59992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130" name="Text Placeholder 12"/>
          <p:cNvSpPr>
            <a:spLocks noGrp="1"/>
          </p:cNvSpPr>
          <p:nvPr>
            <p:ph type="body" sz="quarter" idx="75" hasCustomPrompt="1"/>
          </p:nvPr>
        </p:nvSpPr>
        <p:spPr>
          <a:xfrm>
            <a:off x="2286689" y="2667261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31" name="Text Placeholder 12"/>
          <p:cNvSpPr>
            <a:spLocks noGrp="1"/>
          </p:cNvSpPr>
          <p:nvPr>
            <p:ph type="body" sz="quarter" idx="76" hasCustomPrompt="1"/>
          </p:nvPr>
        </p:nvSpPr>
        <p:spPr>
          <a:xfrm>
            <a:off x="2286689" y="5102664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32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cxnSp>
        <p:nvCxnSpPr>
          <p:cNvPr id="22" name="Straight Connector 21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422555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3.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Oval 8"/>
          <p:cNvSpPr/>
          <p:nvPr userDrawn="1"/>
        </p:nvSpPr>
        <p:spPr>
          <a:xfrm>
            <a:off x="2635150" y="2533550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5" name="Oval 9"/>
          <p:cNvSpPr/>
          <p:nvPr userDrawn="1"/>
        </p:nvSpPr>
        <p:spPr>
          <a:xfrm>
            <a:off x="5206786" y="3257396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6" name="Oval 10"/>
          <p:cNvSpPr/>
          <p:nvPr userDrawn="1"/>
        </p:nvSpPr>
        <p:spPr>
          <a:xfrm>
            <a:off x="6870089" y="3257396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7" name="Oval 13"/>
          <p:cNvSpPr/>
          <p:nvPr userDrawn="1"/>
        </p:nvSpPr>
        <p:spPr>
          <a:xfrm>
            <a:off x="9137550" y="4362350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grpSp>
        <p:nvGrpSpPr>
          <p:cNvPr id="8" name="Group 46"/>
          <p:cNvGrpSpPr/>
          <p:nvPr userDrawn="1"/>
        </p:nvGrpSpPr>
        <p:grpSpPr>
          <a:xfrm>
            <a:off x="2623128" y="-3"/>
            <a:ext cx="138545" cy="977382"/>
            <a:chOff x="0" y="0"/>
            <a:chExt cx="138544" cy="977381"/>
          </a:xfrm>
        </p:grpSpPr>
        <p:sp>
          <p:nvSpPr>
            <p:cNvPr id="9" name="Oval 7"/>
            <p:cNvSpPr/>
            <p:nvPr/>
          </p:nvSpPr>
          <p:spPr>
            <a:xfrm>
              <a:off x="0" y="851427"/>
              <a:ext cx="138545" cy="125955"/>
            </a:xfrm>
            <a:prstGeom prst="ellipse">
              <a:avLst/>
            </a:prstGeom>
            <a:noFill/>
            <a:ln w="952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sz="2400">
                  <a:solidFill>
                    <a:srgbClr val="FFFFFF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0" name="Straight Connector 18"/>
            <p:cNvSpPr/>
            <p:nvPr/>
          </p:nvSpPr>
          <p:spPr>
            <a:xfrm flipV="1">
              <a:off x="69269" y="0"/>
              <a:ext cx="3" cy="838206"/>
            </a:xfrm>
            <a:prstGeom prst="line">
              <a:avLst/>
            </a:prstGeom>
            <a:noFill/>
            <a:ln w="952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1" name="Oval 14"/>
          <p:cNvSpPr/>
          <p:nvPr userDrawn="1"/>
        </p:nvSpPr>
        <p:spPr>
          <a:xfrm>
            <a:off x="9137550" y="6140350"/>
            <a:ext cx="114503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22" name="Oval 5"/>
          <p:cNvSpPr/>
          <p:nvPr userDrawn="1"/>
        </p:nvSpPr>
        <p:spPr>
          <a:xfrm>
            <a:off x="2032000" y="10922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23" name="Oval 6"/>
          <p:cNvSpPr/>
          <p:nvPr userDrawn="1"/>
        </p:nvSpPr>
        <p:spPr>
          <a:xfrm>
            <a:off x="5435600" y="26416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24" name="Oval 4"/>
          <p:cNvSpPr/>
          <p:nvPr userDrawn="1"/>
        </p:nvSpPr>
        <p:spPr>
          <a:xfrm>
            <a:off x="8534400" y="46482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cxnSp>
        <p:nvCxnSpPr>
          <p:cNvPr id="95" name="Elbow Connector 9"/>
          <p:cNvCxnSpPr>
            <a:stCxn id="4" idx="4"/>
            <a:endCxn id="5" idx="2"/>
          </p:cNvCxnSpPr>
          <p:nvPr userDrawn="1"/>
        </p:nvCxnSpPr>
        <p:spPr>
          <a:xfrm rot="16200000" flipH="1">
            <a:off x="3616297" y="1724160"/>
            <a:ext cx="666594" cy="2514383"/>
          </a:xfrm>
          <a:prstGeom prst="bentConnector2">
            <a:avLst/>
          </a:prstGeom>
          <a:ln>
            <a:solidFill>
              <a:srgbClr val="FFFFFF"/>
            </a:solidFill>
          </a:ln>
        </p:spPr>
      </p:cxnSp>
      <p:cxnSp>
        <p:nvCxnSpPr>
          <p:cNvPr id="96" name="Elbow Connector 110"/>
          <p:cNvCxnSpPr>
            <a:stCxn id="6" idx="6"/>
            <a:endCxn id="7" idx="0"/>
          </p:cNvCxnSpPr>
          <p:nvPr userDrawn="1"/>
        </p:nvCxnSpPr>
        <p:spPr>
          <a:xfrm>
            <a:off x="6984594" y="3314649"/>
            <a:ext cx="2210209" cy="1047701"/>
          </a:xfrm>
          <a:prstGeom prst="bentConnector2">
            <a:avLst/>
          </a:prstGeom>
          <a:ln>
            <a:solidFill>
              <a:srgbClr val="FFFFFF"/>
            </a:solidFill>
          </a:ln>
        </p:spPr>
      </p:cxnSp>
      <p:sp>
        <p:nvSpPr>
          <p:cNvPr id="105" name="Text Placeholder 25"/>
          <p:cNvSpPr>
            <a:spLocks noGrp="1"/>
          </p:cNvSpPr>
          <p:nvPr>
            <p:ph type="body" sz="quarter" idx="67" hasCustomPrompt="1"/>
          </p:nvPr>
        </p:nvSpPr>
        <p:spPr>
          <a:xfrm>
            <a:off x="3606791" y="1273349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106" name="Text Placeholder 119"/>
          <p:cNvSpPr>
            <a:spLocks noGrp="1"/>
          </p:cNvSpPr>
          <p:nvPr>
            <p:ph type="body" sz="quarter" idx="68" hasCustomPrompt="1"/>
          </p:nvPr>
        </p:nvSpPr>
        <p:spPr>
          <a:xfrm>
            <a:off x="3606791" y="1537871"/>
            <a:ext cx="2683690" cy="769138"/>
          </a:xfrm>
        </p:spPr>
        <p:txBody>
          <a:bodyPr lIns="72000" tIns="72000" rIns="72000" b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pt-PT"/>
          </a:p>
        </p:txBody>
      </p:sp>
      <p:sp>
        <p:nvSpPr>
          <p:cNvPr id="107" name="Text Placeholder 25"/>
          <p:cNvSpPr>
            <a:spLocks noGrp="1"/>
          </p:cNvSpPr>
          <p:nvPr>
            <p:ph type="body" sz="quarter" idx="69" hasCustomPrompt="1"/>
          </p:nvPr>
        </p:nvSpPr>
        <p:spPr>
          <a:xfrm>
            <a:off x="6925362" y="2052386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108" name="Text Placeholder 119"/>
          <p:cNvSpPr>
            <a:spLocks noGrp="1"/>
          </p:cNvSpPr>
          <p:nvPr>
            <p:ph type="body" sz="quarter" idx="70" hasCustomPrompt="1"/>
          </p:nvPr>
        </p:nvSpPr>
        <p:spPr>
          <a:xfrm>
            <a:off x="6925362" y="2316908"/>
            <a:ext cx="2683690" cy="769138"/>
          </a:xfrm>
        </p:spPr>
        <p:txBody>
          <a:bodyPr lIns="72000" tIns="72000" rIns="72000" b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pt-PT"/>
          </a:p>
        </p:txBody>
      </p:sp>
      <p:sp>
        <p:nvSpPr>
          <p:cNvPr id="109" name="Text Placeholder 25"/>
          <p:cNvSpPr>
            <a:spLocks noGrp="1"/>
          </p:cNvSpPr>
          <p:nvPr>
            <p:ph type="body" sz="quarter" idx="71" hasCustomPrompt="1"/>
          </p:nvPr>
        </p:nvSpPr>
        <p:spPr>
          <a:xfrm>
            <a:off x="5645965" y="4839651"/>
            <a:ext cx="268396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115" name="Text Placeholder 114"/>
          <p:cNvSpPr>
            <a:spLocks noGrp="1"/>
          </p:cNvSpPr>
          <p:nvPr>
            <p:ph type="body" sz="quarter" idx="73" hasCustomPrompt="1"/>
          </p:nvPr>
        </p:nvSpPr>
        <p:spPr>
          <a:xfrm>
            <a:off x="413963" y="1460589"/>
            <a:ext cx="1363344" cy="59992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116" name="Text Placeholder 114"/>
          <p:cNvSpPr>
            <a:spLocks noGrp="1"/>
          </p:cNvSpPr>
          <p:nvPr>
            <p:ph type="body" sz="quarter" idx="74" hasCustomPrompt="1"/>
          </p:nvPr>
        </p:nvSpPr>
        <p:spPr>
          <a:xfrm>
            <a:off x="5435600" y="4114300"/>
            <a:ext cx="1363344" cy="599924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117" name="Text Placeholder 114"/>
          <p:cNvSpPr>
            <a:spLocks noGrp="1"/>
          </p:cNvSpPr>
          <p:nvPr>
            <p:ph type="body" sz="quarter" idx="75" hasCustomPrompt="1"/>
          </p:nvPr>
        </p:nvSpPr>
        <p:spPr>
          <a:xfrm>
            <a:off x="5645965" y="5090506"/>
            <a:ext cx="2683690" cy="739594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en-US"/>
          </a:p>
        </p:txBody>
      </p:sp>
      <p:sp>
        <p:nvSpPr>
          <p:cNvPr id="118" name="Text Placeholder 114"/>
          <p:cNvSpPr>
            <a:spLocks noGrp="1"/>
          </p:cNvSpPr>
          <p:nvPr>
            <p:ph type="body" sz="quarter" idx="76" hasCustomPrompt="1"/>
          </p:nvPr>
        </p:nvSpPr>
        <p:spPr>
          <a:xfrm>
            <a:off x="10072935" y="5008638"/>
            <a:ext cx="1363344" cy="59992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11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20" name="Text Placeholder 12"/>
          <p:cNvSpPr>
            <a:spLocks noGrp="1"/>
          </p:cNvSpPr>
          <p:nvPr>
            <p:ph type="body" sz="quarter" idx="77" hasCustomPrompt="1"/>
          </p:nvPr>
        </p:nvSpPr>
        <p:spPr>
          <a:xfrm>
            <a:off x="2286687" y="1354841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21" name="Text Placeholder 12"/>
          <p:cNvSpPr>
            <a:spLocks noGrp="1"/>
          </p:cNvSpPr>
          <p:nvPr>
            <p:ph type="body" sz="quarter" idx="78" hasCustomPrompt="1"/>
          </p:nvPr>
        </p:nvSpPr>
        <p:spPr>
          <a:xfrm>
            <a:off x="5694503" y="2908938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22" name="Text Placeholder 12"/>
          <p:cNvSpPr>
            <a:spLocks noGrp="1"/>
          </p:cNvSpPr>
          <p:nvPr>
            <p:ph type="body" sz="quarter" idx="79" hasCustomPrompt="1"/>
          </p:nvPr>
        </p:nvSpPr>
        <p:spPr>
          <a:xfrm>
            <a:off x="8789090" y="4902890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23" name="Straight Connector 20"/>
          <p:cNvSpPr/>
          <p:nvPr userDrawn="1"/>
        </p:nvSpPr>
        <p:spPr>
          <a:xfrm flipH="1">
            <a:off x="9194799" y="6273798"/>
            <a:ext cx="4" cy="584206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240559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3.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Straight Connector 3"/>
          <p:cNvSpPr/>
          <p:nvPr userDrawn="1"/>
        </p:nvSpPr>
        <p:spPr>
          <a:xfrm>
            <a:off x="9194799" y="-2"/>
            <a:ext cx="5671" cy="1600205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" name="Oval 23"/>
          <p:cNvSpPr/>
          <p:nvPr userDrawn="1"/>
        </p:nvSpPr>
        <p:spPr>
          <a:xfrm>
            <a:off x="9143217" y="1601566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6" name="Oval 21"/>
          <p:cNvSpPr/>
          <p:nvPr userDrawn="1"/>
        </p:nvSpPr>
        <p:spPr>
          <a:xfrm>
            <a:off x="9134716" y="4547965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7" name="Oval 22"/>
          <p:cNvSpPr/>
          <p:nvPr userDrawn="1"/>
        </p:nvSpPr>
        <p:spPr>
          <a:xfrm>
            <a:off x="9140383" y="3414733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8" name="Straight Connector 26"/>
          <p:cNvSpPr/>
          <p:nvPr userDrawn="1"/>
        </p:nvSpPr>
        <p:spPr>
          <a:xfrm flipH="1">
            <a:off x="9191966" y="3530598"/>
            <a:ext cx="5671" cy="1016004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Oval 1"/>
          <p:cNvSpPr/>
          <p:nvPr userDrawn="1"/>
        </p:nvSpPr>
        <p:spPr>
          <a:xfrm>
            <a:off x="8534400" y="48514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20" name="Oval 11"/>
          <p:cNvSpPr/>
          <p:nvPr userDrawn="1"/>
        </p:nvSpPr>
        <p:spPr>
          <a:xfrm>
            <a:off x="8534400" y="19050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61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62" name="Text Placeholder 114"/>
          <p:cNvSpPr>
            <a:spLocks noGrp="1"/>
          </p:cNvSpPr>
          <p:nvPr>
            <p:ph type="body" sz="quarter" idx="76" hasCustomPrompt="1"/>
          </p:nvPr>
        </p:nvSpPr>
        <p:spPr>
          <a:xfrm>
            <a:off x="10122393" y="2265438"/>
            <a:ext cx="1363344" cy="59992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63" name="Text Placeholder 114"/>
          <p:cNvSpPr>
            <a:spLocks noGrp="1"/>
          </p:cNvSpPr>
          <p:nvPr>
            <p:ph type="body" sz="quarter" idx="77" hasCustomPrompt="1"/>
          </p:nvPr>
        </p:nvSpPr>
        <p:spPr>
          <a:xfrm>
            <a:off x="10122393" y="5211838"/>
            <a:ext cx="1363344" cy="59992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64" name="Text Placeholder 12"/>
          <p:cNvSpPr>
            <a:spLocks noGrp="1"/>
          </p:cNvSpPr>
          <p:nvPr>
            <p:ph type="body" sz="quarter" idx="78" hasCustomPrompt="1"/>
          </p:nvPr>
        </p:nvSpPr>
        <p:spPr>
          <a:xfrm>
            <a:off x="8786256" y="2159690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65" name="Text Placeholder 12"/>
          <p:cNvSpPr>
            <a:spLocks noGrp="1"/>
          </p:cNvSpPr>
          <p:nvPr>
            <p:ph type="body" sz="quarter" idx="79" hasCustomPrompt="1"/>
          </p:nvPr>
        </p:nvSpPr>
        <p:spPr>
          <a:xfrm>
            <a:off x="8794759" y="5106090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66" name="Text Placeholder 25"/>
          <p:cNvSpPr>
            <a:spLocks noGrp="1"/>
          </p:cNvSpPr>
          <p:nvPr>
            <p:ph type="body" sz="quarter" idx="71" hasCustomPrompt="1"/>
          </p:nvPr>
        </p:nvSpPr>
        <p:spPr>
          <a:xfrm>
            <a:off x="5645965" y="4839651"/>
            <a:ext cx="268396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67" name="Text Placeholder 114"/>
          <p:cNvSpPr>
            <a:spLocks noGrp="1"/>
          </p:cNvSpPr>
          <p:nvPr>
            <p:ph type="body" sz="quarter" idx="75" hasCustomPrompt="1"/>
          </p:nvPr>
        </p:nvSpPr>
        <p:spPr>
          <a:xfrm>
            <a:off x="5645965" y="5090506"/>
            <a:ext cx="2683690" cy="739594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en-US"/>
          </a:p>
        </p:txBody>
      </p:sp>
      <p:sp>
        <p:nvSpPr>
          <p:cNvPr id="68" name="Text Placeholder 25"/>
          <p:cNvSpPr>
            <a:spLocks noGrp="1"/>
          </p:cNvSpPr>
          <p:nvPr>
            <p:ph type="body" sz="quarter" idx="80" hasCustomPrompt="1"/>
          </p:nvPr>
        </p:nvSpPr>
        <p:spPr>
          <a:xfrm>
            <a:off x="5645688" y="2014583"/>
            <a:ext cx="268396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69" name="Text Placeholder 114"/>
          <p:cNvSpPr>
            <a:spLocks noGrp="1"/>
          </p:cNvSpPr>
          <p:nvPr>
            <p:ph type="body" sz="quarter" idx="81" hasCustomPrompt="1"/>
          </p:nvPr>
        </p:nvSpPr>
        <p:spPr>
          <a:xfrm>
            <a:off x="5645688" y="2265438"/>
            <a:ext cx="2683690" cy="739594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44807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Parallelogram 1"/>
          <p:cNvSpPr/>
          <p:nvPr userDrawn="1"/>
        </p:nvSpPr>
        <p:spPr>
          <a:xfrm>
            <a:off x="9253573" y="4681235"/>
            <a:ext cx="2523227" cy="1374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875" y="0"/>
                </a:lnTo>
                <a:lnTo>
                  <a:pt x="21600" y="0"/>
                </a:lnTo>
                <a:lnTo>
                  <a:pt x="17567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lIns="45718" tIns="45718" rIns="45718" bIns="45718" anchor="ctr"/>
          <a:lstStyle/>
          <a:p>
            <a:pPr algn="ctr">
              <a:defRPr sz="11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5" name="Chevron"/>
          <p:cNvSpPr/>
          <p:nvPr userDrawn="1"/>
        </p:nvSpPr>
        <p:spPr>
          <a:xfrm>
            <a:off x="3296446" y="3169896"/>
            <a:ext cx="1486817" cy="2880002"/>
          </a:xfrm>
          <a:prstGeom prst="chevron">
            <a:avLst>
              <a:gd name="adj" fmla="val 10987"/>
            </a:avLst>
          </a:prstGeom>
          <a:solidFill>
            <a:schemeClr val="accent5"/>
          </a:solidFill>
          <a:ln>
            <a:solidFill>
              <a:schemeClr val="accent5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6" name="Chevron"/>
          <p:cNvSpPr/>
          <p:nvPr userDrawn="1"/>
        </p:nvSpPr>
        <p:spPr>
          <a:xfrm>
            <a:off x="4761114" y="3169896"/>
            <a:ext cx="1486817" cy="2880002"/>
          </a:xfrm>
          <a:prstGeom prst="chevron">
            <a:avLst>
              <a:gd name="adj" fmla="val 10987"/>
            </a:avLst>
          </a:prstGeom>
          <a:solidFill>
            <a:schemeClr val="accent5"/>
          </a:solidFill>
          <a:ln>
            <a:solidFill>
              <a:schemeClr val="accent5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7" name="Chevron"/>
          <p:cNvSpPr/>
          <p:nvPr userDrawn="1"/>
        </p:nvSpPr>
        <p:spPr>
          <a:xfrm>
            <a:off x="1831775" y="3169896"/>
            <a:ext cx="1486817" cy="2880002"/>
          </a:xfrm>
          <a:prstGeom prst="chevron">
            <a:avLst>
              <a:gd name="adj" fmla="val 10987"/>
            </a:avLst>
          </a:prstGeom>
          <a:solidFill>
            <a:schemeClr val="accent5"/>
          </a:solidFill>
          <a:ln>
            <a:solidFill>
              <a:schemeClr val="accent5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8" name="Chevron"/>
          <p:cNvSpPr/>
          <p:nvPr userDrawn="1"/>
        </p:nvSpPr>
        <p:spPr>
          <a:xfrm>
            <a:off x="6225783" y="3169896"/>
            <a:ext cx="1486817" cy="2880002"/>
          </a:xfrm>
          <a:prstGeom prst="chevron">
            <a:avLst>
              <a:gd name="adj" fmla="val 10987"/>
            </a:avLst>
          </a:prstGeom>
          <a:solidFill>
            <a:schemeClr val="accent3"/>
          </a:solidFill>
          <a:ln>
            <a:noFill/>
          </a:ln>
        </p:spPr>
        <p:txBody>
          <a:bodyPr lIns="45718" tIns="45718" rIns="45718" bIns="45718" anchor="ctr"/>
          <a:lstStyle/>
          <a:p>
            <a:pPr algn="ctr">
              <a:defRPr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9" name="Chevron"/>
          <p:cNvSpPr/>
          <p:nvPr userDrawn="1"/>
        </p:nvSpPr>
        <p:spPr>
          <a:xfrm>
            <a:off x="7690449" y="3169896"/>
            <a:ext cx="1486817" cy="2880002"/>
          </a:xfrm>
          <a:prstGeom prst="chevron">
            <a:avLst>
              <a:gd name="adj" fmla="val 10987"/>
            </a:avLst>
          </a:prstGeom>
          <a:solidFill>
            <a:schemeClr val="accent3"/>
          </a:solidFill>
          <a:ln>
            <a:noFill/>
          </a:ln>
        </p:spPr>
        <p:txBody>
          <a:bodyPr lIns="45718" tIns="45718" rIns="45718" bIns="45718" anchor="ctr"/>
          <a:lstStyle/>
          <a:p>
            <a:pPr algn="ctr">
              <a:defRPr sz="12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0" name="Parallelogram 1"/>
          <p:cNvSpPr/>
          <p:nvPr userDrawn="1"/>
        </p:nvSpPr>
        <p:spPr>
          <a:xfrm flipV="1">
            <a:off x="9253573" y="3166434"/>
            <a:ext cx="2523227" cy="1373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875" y="0"/>
                </a:lnTo>
                <a:lnTo>
                  <a:pt x="21600" y="0"/>
                </a:lnTo>
                <a:lnTo>
                  <a:pt x="17567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lIns="45718" tIns="45718" rIns="45718" bIns="45718" anchor="ctr"/>
          <a:lstStyle/>
          <a:p>
            <a:pPr algn="ctr">
              <a:defRPr sz="11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1" name="Chevron"/>
          <p:cNvSpPr/>
          <p:nvPr userDrawn="1"/>
        </p:nvSpPr>
        <p:spPr>
          <a:xfrm>
            <a:off x="379222" y="3169896"/>
            <a:ext cx="1486817" cy="2880004"/>
          </a:xfrm>
          <a:prstGeom prst="chevron">
            <a:avLst>
              <a:gd name="adj" fmla="val 10987"/>
            </a:avLst>
          </a:pr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lIns="45718" tIns="45718" rIns="45718" bIns="45718" anchor="ctr"/>
          <a:lstStyle/>
          <a:p>
            <a:pPr algn="ctr">
              <a:defRPr sz="12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2" name="Straight Connector 33"/>
          <p:cNvSpPr/>
          <p:nvPr userDrawn="1"/>
        </p:nvSpPr>
        <p:spPr>
          <a:xfrm>
            <a:off x="1845229" y="2422328"/>
            <a:ext cx="4190319" cy="3"/>
          </a:xfrm>
          <a:prstGeom prst="line">
            <a:avLst/>
          </a:prstGeom>
          <a:ln>
            <a:solidFill>
              <a:schemeClr val="accent5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3" name="Oval 34"/>
          <p:cNvSpPr/>
          <p:nvPr userDrawn="1"/>
        </p:nvSpPr>
        <p:spPr>
          <a:xfrm>
            <a:off x="3897876" y="2382958"/>
            <a:ext cx="85027" cy="78743"/>
          </a:xfrm>
          <a:prstGeom prst="ellipse">
            <a:avLst/>
          </a:prstGeom>
          <a:solidFill>
            <a:schemeClr val="accent5"/>
          </a:solidFill>
          <a:ln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4" name="Straight Connector 35"/>
          <p:cNvSpPr/>
          <p:nvPr userDrawn="1"/>
        </p:nvSpPr>
        <p:spPr>
          <a:xfrm>
            <a:off x="6059935" y="2422328"/>
            <a:ext cx="2877808" cy="3"/>
          </a:xfrm>
          <a:prstGeom prst="line">
            <a:avLst/>
          </a:prstGeom>
          <a:ln>
            <a:solidFill>
              <a:schemeClr val="accent3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" name="Oval 36"/>
          <p:cNvSpPr/>
          <p:nvPr userDrawn="1"/>
        </p:nvSpPr>
        <p:spPr>
          <a:xfrm>
            <a:off x="7456325" y="2382958"/>
            <a:ext cx="85027" cy="78743"/>
          </a:xfrm>
          <a:prstGeom prst="ellipse">
            <a:avLst/>
          </a:prstGeom>
          <a:solidFill>
            <a:srgbClr val="5088C5"/>
          </a:solidFill>
          <a:ln>
            <a:solidFill>
              <a:schemeClr val="accent1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6" name="Straight Connector 38"/>
          <p:cNvSpPr/>
          <p:nvPr userDrawn="1"/>
        </p:nvSpPr>
        <p:spPr>
          <a:xfrm>
            <a:off x="8978779" y="2422328"/>
            <a:ext cx="2677389" cy="3"/>
          </a:xfrm>
          <a:prstGeom prst="line">
            <a:avLst/>
          </a:prstGeom>
          <a:ln>
            <a:solidFill>
              <a:schemeClr val="tx2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7" name="Oval 39"/>
          <p:cNvSpPr/>
          <p:nvPr userDrawn="1"/>
        </p:nvSpPr>
        <p:spPr>
          <a:xfrm>
            <a:off x="10274961" y="2382958"/>
            <a:ext cx="85027" cy="78743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8" name="Straight Connector 46"/>
          <p:cNvSpPr/>
          <p:nvPr userDrawn="1"/>
        </p:nvSpPr>
        <p:spPr>
          <a:xfrm>
            <a:off x="317621" y="2422328"/>
            <a:ext cx="1498156" cy="3"/>
          </a:xfrm>
          <a:prstGeom prst="line">
            <a:avLst/>
          </a:prstGeom>
          <a:ln>
            <a:solidFill>
              <a:schemeClr val="accent6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Oval 47"/>
          <p:cNvSpPr/>
          <p:nvPr userDrawn="1"/>
        </p:nvSpPr>
        <p:spPr>
          <a:xfrm>
            <a:off x="1056472" y="2381756"/>
            <a:ext cx="81147" cy="81147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20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802498" y="1650888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1" name="Text Placeholder 12"/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7204292" y="1650888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2" name="Text Placeholder 12"/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3645842" y="1650889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4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10022927" y="1650888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71" hasCustomPrompt="1"/>
          </p:nvPr>
        </p:nvSpPr>
        <p:spPr>
          <a:xfrm>
            <a:off x="339529" y="2604678"/>
            <a:ext cx="1515030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CDCDCD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78" hasCustomPrompt="1"/>
          </p:nvPr>
        </p:nvSpPr>
        <p:spPr>
          <a:xfrm>
            <a:off x="3182872" y="2604678"/>
            <a:ext cx="1515030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79" hasCustomPrompt="1"/>
          </p:nvPr>
        </p:nvSpPr>
        <p:spPr>
          <a:xfrm>
            <a:off x="6741322" y="2604678"/>
            <a:ext cx="1515030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5088C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8" name="Text Placeholder 25"/>
          <p:cNvSpPr>
            <a:spLocks noGrp="1"/>
          </p:cNvSpPr>
          <p:nvPr>
            <p:ph type="body" sz="quarter" idx="80" hasCustomPrompt="1"/>
          </p:nvPr>
        </p:nvSpPr>
        <p:spPr>
          <a:xfrm>
            <a:off x="9574596" y="2604678"/>
            <a:ext cx="1515030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003C8C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81" hasCustomPrompt="1"/>
          </p:nvPr>
        </p:nvSpPr>
        <p:spPr>
          <a:xfrm>
            <a:off x="62022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0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354677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1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501005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2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647332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3" name="Text Placeholder 25"/>
          <p:cNvSpPr>
            <a:spLocks noGrp="1"/>
          </p:cNvSpPr>
          <p:nvPr>
            <p:ph type="body" sz="quarter" idx="85" hasCustomPrompt="1"/>
          </p:nvPr>
        </p:nvSpPr>
        <p:spPr>
          <a:xfrm>
            <a:off x="793660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86" hasCustomPrompt="1"/>
          </p:nvPr>
        </p:nvSpPr>
        <p:spPr>
          <a:xfrm>
            <a:off x="9484205" y="3276607"/>
            <a:ext cx="1666534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87" hasCustomPrompt="1"/>
          </p:nvPr>
        </p:nvSpPr>
        <p:spPr>
          <a:xfrm>
            <a:off x="9484205" y="4792268"/>
            <a:ext cx="1666534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88" hasCustomPrompt="1"/>
          </p:nvPr>
        </p:nvSpPr>
        <p:spPr>
          <a:xfrm>
            <a:off x="208350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8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3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40" name="Straight Connector 39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8324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1pPr>
              <a:spcAft>
                <a:spcPts val="1800"/>
              </a:spcAft>
              <a:defRPr/>
            </a:lvl1pPr>
            <a:lvl2pPr>
              <a:spcAft>
                <a:spcPts val="1800"/>
              </a:spcAft>
              <a:defRPr/>
            </a:lvl2pPr>
            <a:lvl3pPr>
              <a:spcAft>
                <a:spcPts val="1800"/>
              </a:spcAft>
              <a:defRPr/>
            </a:lvl3pPr>
            <a:lvl4pPr>
              <a:spcAft>
                <a:spcPts val="1800"/>
              </a:spcAft>
              <a:defRPr/>
            </a:lvl4pPr>
            <a:lvl5pPr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  <a:noFill/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BC04E2B-C0C0-4F47-B780-51A265711A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807" y="6193340"/>
            <a:ext cx="249975" cy="3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83927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5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Parallelogram 1"/>
          <p:cNvSpPr/>
          <p:nvPr userDrawn="1"/>
        </p:nvSpPr>
        <p:spPr>
          <a:xfrm>
            <a:off x="9253573" y="4681235"/>
            <a:ext cx="2523227" cy="1374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875" y="0"/>
                </a:lnTo>
                <a:lnTo>
                  <a:pt x="21600" y="0"/>
                </a:lnTo>
                <a:lnTo>
                  <a:pt x="17567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 sz="11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5" name="Chevron"/>
          <p:cNvSpPr/>
          <p:nvPr userDrawn="1"/>
        </p:nvSpPr>
        <p:spPr>
          <a:xfrm>
            <a:off x="3296446" y="3169896"/>
            <a:ext cx="1486817" cy="2880002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6" name="Chevron"/>
          <p:cNvSpPr/>
          <p:nvPr userDrawn="1"/>
        </p:nvSpPr>
        <p:spPr>
          <a:xfrm>
            <a:off x="4761114" y="3169896"/>
            <a:ext cx="1486817" cy="2880002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7" name="Chevron"/>
          <p:cNvSpPr/>
          <p:nvPr userDrawn="1"/>
        </p:nvSpPr>
        <p:spPr>
          <a:xfrm>
            <a:off x="1831775" y="3169896"/>
            <a:ext cx="1486817" cy="2880002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8" name="Chevron"/>
          <p:cNvSpPr/>
          <p:nvPr userDrawn="1"/>
        </p:nvSpPr>
        <p:spPr>
          <a:xfrm>
            <a:off x="6225783" y="3169896"/>
            <a:ext cx="1486817" cy="2880002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9" name="Chevron"/>
          <p:cNvSpPr/>
          <p:nvPr userDrawn="1"/>
        </p:nvSpPr>
        <p:spPr>
          <a:xfrm>
            <a:off x="7690449" y="3169896"/>
            <a:ext cx="1486817" cy="2880002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 sz="12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0" name="Parallelogram 1"/>
          <p:cNvSpPr/>
          <p:nvPr userDrawn="1"/>
        </p:nvSpPr>
        <p:spPr>
          <a:xfrm flipV="1">
            <a:off x="9253573" y="3166434"/>
            <a:ext cx="2523227" cy="1373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875" y="0"/>
                </a:lnTo>
                <a:lnTo>
                  <a:pt x="21600" y="0"/>
                </a:lnTo>
                <a:lnTo>
                  <a:pt x="17567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 sz="11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1" name="Chevron"/>
          <p:cNvSpPr/>
          <p:nvPr userDrawn="1"/>
        </p:nvSpPr>
        <p:spPr>
          <a:xfrm>
            <a:off x="379222" y="3169896"/>
            <a:ext cx="1486817" cy="2880004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 sz="12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2" name="Straight Connector 33"/>
          <p:cNvSpPr/>
          <p:nvPr userDrawn="1"/>
        </p:nvSpPr>
        <p:spPr>
          <a:xfrm>
            <a:off x="1845229" y="2422328"/>
            <a:ext cx="4190319" cy="3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>
              <a:solidFill>
                <a:srgbClr val="FFFFFF"/>
              </a:solidFill>
            </a:endParaRPr>
          </a:p>
        </p:txBody>
      </p:sp>
      <p:sp>
        <p:nvSpPr>
          <p:cNvPr id="13" name="Oval 34"/>
          <p:cNvSpPr/>
          <p:nvPr userDrawn="1"/>
        </p:nvSpPr>
        <p:spPr>
          <a:xfrm>
            <a:off x="3897876" y="2382958"/>
            <a:ext cx="85027" cy="78743"/>
          </a:xfrm>
          <a:prstGeom prst="ellipse">
            <a:avLst/>
          </a:prstGeom>
          <a:solidFill>
            <a:schemeClr val="bg1"/>
          </a:solidFill>
          <a:ln>
            <a:solidFill>
              <a:srgbClr val="FFFFFF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4" name="Straight Connector 35"/>
          <p:cNvSpPr/>
          <p:nvPr userDrawn="1"/>
        </p:nvSpPr>
        <p:spPr>
          <a:xfrm>
            <a:off x="6059935" y="2422328"/>
            <a:ext cx="2877808" cy="3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>
              <a:solidFill>
                <a:srgbClr val="FFFFFF"/>
              </a:solidFill>
            </a:endParaRPr>
          </a:p>
        </p:txBody>
      </p:sp>
      <p:sp>
        <p:nvSpPr>
          <p:cNvPr id="15" name="Oval 36"/>
          <p:cNvSpPr/>
          <p:nvPr userDrawn="1"/>
        </p:nvSpPr>
        <p:spPr>
          <a:xfrm>
            <a:off x="7456325" y="2382958"/>
            <a:ext cx="85027" cy="78743"/>
          </a:xfrm>
          <a:prstGeom prst="ellipse">
            <a:avLst/>
          </a:prstGeom>
          <a:solidFill>
            <a:schemeClr val="bg1"/>
          </a:solidFill>
          <a:ln>
            <a:solidFill>
              <a:srgbClr val="FFFFFF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6" name="Straight Connector 38"/>
          <p:cNvSpPr/>
          <p:nvPr userDrawn="1"/>
        </p:nvSpPr>
        <p:spPr>
          <a:xfrm>
            <a:off x="8978779" y="2422328"/>
            <a:ext cx="2677389" cy="3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>
              <a:solidFill>
                <a:srgbClr val="FFFFFF"/>
              </a:solidFill>
            </a:endParaRPr>
          </a:p>
        </p:txBody>
      </p:sp>
      <p:sp>
        <p:nvSpPr>
          <p:cNvPr id="17" name="Oval 39"/>
          <p:cNvSpPr/>
          <p:nvPr userDrawn="1"/>
        </p:nvSpPr>
        <p:spPr>
          <a:xfrm>
            <a:off x="10274961" y="2382958"/>
            <a:ext cx="85027" cy="78743"/>
          </a:xfrm>
          <a:prstGeom prst="ellipse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8" name="Straight Connector 46"/>
          <p:cNvSpPr/>
          <p:nvPr userDrawn="1"/>
        </p:nvSpPr>
        <p:spPr>
          <a:xfrm>
            <a:off x="317621" y="2422328"/>
            <a:ext cx="1498156" cy="3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>
              <a:solidFill>
                <a:srgbClr val="FFFFFF"/>
              </a:solidFill>
            </a:endParaRPr>
          </a:p>
        </p:txBody>
      </p:sp>
      <p:sp>
        <p:nvSpPr>
          <p:cNvPr id="19" name="Oval 47"/>
          <p:cNvSpPr/>
          <p:nvPr userDrawn="1"/>
        </p:nvSpPr>
        <p:spPr>
          <a:xfrm>
            <a:off x="1056472" y="2381756"/>
            <a:ext cx="81147" cy="81147"/>
          </a:xfrm>
          <a:prstGeom prst="ellipse">
            <a:avLst/>
          </a:prstGeom>
          <a:solidFill>
            <a:schemeClr val="bg1"/>
          </a:solidFill>
          <a:ln>
            <a:solidFill>
              <a:srgbClr val="FFFFFF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0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802498" y="1650888"/>
            <a:ext cx="589091" cy="589091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1" name="Text Placeholder 12"/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7204292" y="1650888"/>
            <a:ext cx="589091" cy="589091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2" name="Text Placeholder 12"/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3645842" y="1650889"/>
            <a:ext cx="589091" cy="589091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4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10022927" y="1650888"/>
            <a:ext cx="589091" cy="589091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71" hasCustomPrompt="1"/>
          </p:nvPr>
        </p:nvSpPr>
        <p:spPr>
          <a:xfrm>
            <a:off x="339529" y="2604678"/>
            <a:ext cx="1515030" cy="250855"/>
          </a:xfrm>
          <a:ln>
            <a:noFill/>
          </a:ln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FFFFFF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78" hasCustomPrompt="1"/>
          </p:nvPr>
        </p:nvSpPr>
        <p:spPr>
          <a:xfrm>
            <a:off x="3182872" y="2604678"/>
            <a:ext cx="1515030" cy="250855"/>
          </a:xfrm>
          <a:ln>
            <a:noFill/>
          </a:ln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FFFFFF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79" hasCustomPrompt="1"/>
          </p:nvPr>
        </p:nvSpPr>
        <p:spPr>
          <a:xfrm>
            <a:off x="6741322" y="2604678"/>
            <a:ext cx="1515030" cy="250855"/>
          </a:xfrm>
          <a:ln>
            <a:noFill/>
          </a:ln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FFFFFF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8" name="Text Placeholder 25"/>
          <p:cNvSpPr>
            <a:spLocks noGrp="1"/>
          </p:cNvSpPr>
          <p:nvPr>
            <p:ph type="body" sz="quarter" idx="80" hasCustomPrompt="1"/>
          </p:nvPr>
        </p:nvSpPr>
        <p:spPr>
          <a:xfrm>
            <a:off x="9574596" y="2604678"/>
            <a:ext cx="1515030" cy="250855"/>
          </a:xfrm>
          <a:ln>
            <a:noFill/>
          </a:ln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FFFFFF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81" hasCustomPrompt="1"/>
          </p:nvPr>
        </p:nvSpPr>
        <p:spPr>
          <a:xfrm>
            <a:off x="62022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0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354677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1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501005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2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647332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3" name="Text Placeholder 25"/>
          <p:cNvSpPr>
            <a:spLocks noGrp="1"/>
          </p:cNvSpPr>
          <p:nvPr>
            <p:ph type="body" sz="quarter" idx="85" hasCustomPrompt="1"/>
          </p:nvPr>
        </p:nvSpPr>
        <p:spPr>
          <a:xfrm>
            <a:off x="793660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86" hasCustomPrompt="1"/>
          </p:nvPr>
        </p:nvSpPr>
        <p:spPr>
          <a:xfrm>
            <a:off x="9484205" y="3276607"/>
            <a:ext cx="1666534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87" hasCustomPrompt="1"/>
          </p:nvPr>
        </p:nvSpPr>
        <p:spPr>
          <a:xfrm>
            <a:off x="9484205" y="4792268"/>
            <a:ext cx="1666534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88" hasCustomPrompt="1"/>
          </p:nvPr>
        </p:nvSpPr>
        <p:spPr>
          <a:xfrm>
            <a:off x="208350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8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rgbClr val="FFFFFF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cxnSp>
        <p:nvCxnSpPr>
          <p:cNvPr id="40" name="Straight Connector 39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685741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31"/>
          <p:cNvSpPr/>
          <p:nvPr userDrawn="1"/>
        </p:nvSpPr>
        <p:spPr>
          <a:xfrm>
            <a:off x="1008754" y="5024244"/>
            <a:ext cx="10174492" cy="3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6" name="Straight Connector 32"/>
          <p:cNvSpPr/>
          <p:nvPr userDrawn="1"/>
        </p:nvSpPr>
        <p:spPr>
          <a:xfrm>
            <a:off x="6095998" y="5026790"/>
            <a:ext cx="4" cy="311255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8" name="Freeform 34"/>
          <p:cNvSpPr/>
          <p:nvPr userDrawn="1"/>
        </p:nvSpPr>
        <p:spPr>
          <a:xfrm rot="1560000" flipV="1">
            <a:off x="175022" y="-2185516"/>
            <a:ext cx="11841832" cy="123964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1" h="21600" extrusionOk="0">
                <a:moveTo>
                  <a:pt x="0" y="0"/>
                </a:moveTo>
                <a:cubicBezTo>
                  <a:pt x="738" y="2936"/>
                  <a:pt x="1476" y="5873"/>
                  <a:pt x="4484" y="8266"/>
                </a:cubicBezTo>
                <a:cubicBezTo>
                  <a:pt x="7493" y="10659"/>
                  <a:pt x="15200" y="12137"/>
                  <a:pt x="18050" y="14360"/>
                </a:cubicBezTo>
                <a:cubicBezTo>
                  <a:pt x="20899" y="16582"/>
                  <a:pt x="21600" y="20142"/>
                  <a:pt x="21581" y="21600"/>
                </a:cubicBezTo>
              </a:path>
            </a:pathLst>
          </a:custGeom>
          <a:ln>
            <a:solidFill>
              <a:srgbClr val="FFFFFF"/>
            </a:solidFill>
            <a:prstDash val="sysDash"/>
            <a:tailEnd type="stealth"/>
          </a:ln>
        </p:spPr>
        <p:txBody>
          <a:bodyPr lIns="45718" tIns="45718" rIns="45718" bIns="45718" anchor="ctr"/>
          <a:lstStyle/>
          <a:p>
            <a:pPr algn="ctr">
              <a:defRPr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5" name="Straight Connector 100"/>
          <p:cNvSpPr/>
          <p:nvPr userDrawn="1"/>
        </p:nvSpPr>
        <p:spPr>
          <a:xfrm>
            <a:off x="996278" y="2940359"/>
            <a:ext cx="1381657" cy="3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" name="Straight Connector 101"/>
          <p:cNvSpPr/>
          <p:nvPr userDrawn="1"/>
        </p:nvSpPr>
        <p:spPr>
          <a:xfrm flipV="1">
            <a:off x="1687103" y="2642815"/>
            <a:ext cx="5" cy="292131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8" name="Straight Connector 103"/>
          <p:cNvSpPr/>
          <p:nvPr userDrawn="1"/>
        </p:nvSpPr>
        <p:spPr>
          <a:xfrm>
            <a:off x="3187245" y="2930457"/>
            <a:ext cx="3657009" cy="3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Straight Connector 104"/>
          <p:cNvSpPr/>
          <p:nvPr userDrawn="1"/>
        </p:nvSpPr>
        <p:spPr>
          <a:xfrm flipV="1">
            <a:off x="5004460" y="2629746"/>
            <a:ext cx="3" cy="292130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1" name="Straight Connector 106"/>
          <p:cNvSpPr/>
          <p:nvPr userDrawn="1"/>
        </p:nvSpPr>
        <p:spPr>
          <a:xfrm>
            <a:off x="8557204" y="2939089"/>
            <a:ext cx="2739086" cy="3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4" name="Rounded Rectangle 44"/>
          <p:cNvSpPr/>
          <p:nvPr/>
        </p:nvSpPr>
        <p:spPr>
          <a:xfrm>
            <a:off x="3160509" y="3248582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54" name="Rounded Rectangle 38"/>
          <p:cNvSpPr/>
          <p:nvPr userDrawn="1"/>
        </p:nvSpPr>
        <p:spPr>
          <a:xfrm>
            <a:off x="1176901" y="3250217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71" name="Rounded Rectangle 95"/>
          <p:cNvSpPr/>
          <p:nvPr/>
        </p:nvSpPr>
        <p:spPr>
          <a:xfrm>
            <a:off x="4500507" y="3248582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31" name="Rounded Rectangle 62"/>
          <p:cNvSpPr/>
          <p:nvPr/>
        </p:nvSpPr>
        <p:spPr>
          <a:xfrm>
            <a:off x="8557204" y="3248582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45" name="Rounded Rectangle 35"/>
          <p:cNvSpPr/>
          <p:nvPr/>
        </p:nvSpPr>
        <p:spPr>
          <a:xfrm>
            <a:off x="9881206" y="3248582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59" name="Rounded Rectangle 88"/>
          <p:cNvSpPr/>
          <p:nvPr userDrawn="1"/>
        </p:nvSpPr>
        <p:spPr>
          <a:xfrm>
            <a:off x="5840505" y="3248582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90" name="Straight Connector 101"/>
          <p:cNvSpPr/>
          <p:nvPr userDrawn="1"/>
        </p:nvSpPr>
        <p:spPr>
          <a:xfrm flipV="1">
            <a:off x="9923171" y="2629746"/>
            <a:ext cx="5" cy="292130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2" name="Text Placeholder 4"/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rgbClr val="FFFFFF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193" name="Text Placeholder 29"/>
          <p:cNvSpPr>
            <a:spLocks noGrp="1"/>
          </p:cNvSpPr>
          <p:nvPr userDrawn="1">
            <p:ph type="body" sz="quarter" idx="54" hasCustomPrompt="1"/>
          </p:nvPr>
        </p:nvSpPr>
        <p:spPr>
          <a:xfrm>
            <a:off x="4854779" y="5360082"/>
            <a:ext cx="2506683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94" name="Text Placeholder 29"/>
          <p:cNvSpPr>
            <a:spLocks noGrp="1"/>
          </p:cNvSpPr>
          <p:nvPr userDrawn="1">
            <p:ph type="body" sz="quarter" idx="59" hasCustomPrompt="1"/>
          </p:nvPr>
        </p:nvSpPr>
        <p:spPr>
          <a:xfrm>
            <a:off x="4859786" y="5635473"/>
            <a:ext cx="2506683" cy="597650"/>
          </a:xfrm>
        </p:spPr>
        <p:txBody>
          <a:bodyPr>
            <a:noAutofit/>
          </a:bodyPr>
          <a:lstStyle>
            <a:lvl1pPr marL="0" marR="0" indent="0" algn="ctr" defTabSz="1219168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rgbClr val="FFFFFF"/>
                </a:solidFill>
                <a:latin typeface="Verdana"/>
                <a:ea typeface="Verdana"/>
                <a:sym typeface="Verdana"/>
              </a:defRPr>
            </a:lvl1pPr>
          </a:lstStyle>
          <a:p>
            <a:pPr algn="ctr" defTabSz="1219168">
              <a:spcBef>
                <a:spcPts val="600"/>
              </a:spcBef>
              <a:defRPr sz="1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.</a:t>
            </a:r>
          </a:p>
        </p:txBody>
      </p:sp>
      <p:sp>
        <p:nvSpPr>
          <p:cNvPr id="195" name="Text Placeholder 29"/>
          <p:cNvSpPr>
            <a:spLocks noGrp="1"/>
          </p:cNvSpPr>
          <p:nvPr userDrawn="1">
            <p:ph type="body" sz="quarter" idx="60" hasCustomPrompt="1"/>
          </p:nvPr>
        </p:nvSpPr>
        <p:spPr>
          <a:xfrm>
            <a:off x="430628" y="1681713"/>
            <a:ext cx="2506683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96" name="Text Placeholder 29"/>
          <p:cNvSpPr>
            <a:spLocks noGrp="1"/>
          </p:cNvSpPr>
          <p:nvPr userDrawn="1">
            <p:ph type="body" sz="quarter" idx="61" hasCustomPrompt="1"/>
          </p:nvPr>
        </p:nvSpPr>
        <p:spPr>
          <a:xfrm>
            <a:off x="435635" y="1957104"/>
            <a:ext cx="2506683" cy="597650"/>
          </a:xfrm>
        </p:spPr>
        <p:txBody>
          <a:bodyPr>
            <a:noAutofit/>
          </a:bodyPr>
          <a:lstStyle>
            <a:lvl1pPr marL="0" marR="0" indent="0" algn="ctr" defTabSz="1219168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rgbClr val="FFFFFF"/>
                </a:solidFill>
                <a:latin typeface="Verdana"/>
                <a:ea typeface="Verdana"/>
                <a:sym typeface="Verdana"/>
              </a:defRPr>
            </a:lvl1pPr>
          </a:lstStyle>
          <a:p>
            <a:pPr algn="ctr" defTabSz="1219168">
              <a:spcBef>
                <a:spcPts val="600"/>
              </a:spcBef>
              <a:defRPr sz="1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.</a:t>
            </a:r>
          </a:p>
        </p:txBody>
      </p:sp>
      <p:sp>
        <p:nvSpPr>
          <p:cNvPr id="197" name="Text Placeholder 29"/>
          <p:cNvSpPr>
            <a:spLocks noGrp="1"/>
          </p:cNvSpPr>
          <p:nvPr userDrawn="1">
            <p:ph type="body" sz="quarter" idx="62" hasCustomPrompt="1"/>
          </p:nvPr>
        </p:nvSpPr>
        <p:spPr>
          <a:xfrm>
            <a:off x="3756325" y="1682423"/>
            <a:ext cx="2506683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98" name="Text Placeholder 29"/>
          <p:cNvSpPr>
            <a:spLocks noGrp="1"/>
          </p:cNvSpPr>
          <p:nvPr userDrawn="1">
            <p:ph type="body" sz="quarter" idx="63" hasCustomPrompt="1"/>
          </p:nvPr>
        </p:nvSpPr>
        <p:spPr>
          <a:xfrm>
            <a:off x="3761332" y="1957814"/>
            <a:ext cx="2506683" cy="597650"/>
          </a:xfrm>
        </p:spPr>
        <p:txBody>
          <a:bodyPr>
            <a:noAutofit/>
          </a:bodyPr>
          <a:lstStyle>
            <a:lvl1pPr marL="0" marR="0" indent="0" algn="ctr" defTabSz="1219168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rgbClr val="FFFFFF"/>
                </a:solidFill>
                <a:latin typeface="Verdana"/>
                <a:ea typeface="Verdana"/>
                <a:sym typeface="Verdana"/>
              </a:defRPr>
            </a:lvl1pPr>
          </a:lstStyle>
          <a:p>
            <a:pPr algn="ctr" defTabSz="1219168">
              <a:spcBef>
                <a:spcPts val="600"/>
              </a:spcBef>
              <a:defRPr sz="1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.</a:t>
            </a:r>
          </a:p>
        </p:txBody>
      </p:sp>
      <p:sp>
        <p:nvSpPr>
          <p:cNvPr id="199" name="Text Placeholder 29"/>
          <p:cNvSpPr>
            <a:spLocks noGrp="1"/>
          </p:cNvSpPr>
          <p:nvPr userDrawn="1">
            <p:ph type="body" sz="quarter" idx="64" hasCustomPrompt="1"/>
          </p:nvPr>
        </p:nvSpPr>
        <p:spPr>
          <a:xfrm>
            <a:off x="8670609" y="1681976"/>
            <a:ext cx="2506683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00" name="Text Placeholder 29"/>
          <p:cNvSpPr>
            <a:spLocks noGrp="1"/>
          </p:cNvSpPr>
          <p:nvPr userDrawn="1">
            <p:ph type="body" sz="quarter" idx="65" hasCustomPrompt="1"/>
          </p:nvPr>
        </p:nvSpPr>
        <p:spPr>
          <a:xfrm>
            <a:off x="8675616" y="1957367"/>
            <a:ext cx="2506683" cy="597650"/>
          </a:xfrm>
        </p:spPr>
        <p:txBody>
          <a:bodyPr>
            <a:noAutofit/>
          </a:bodyPr>
          <a:lstStyle>
            <a:lvl1pPr marL="0" marR="0" indent="0" algn="ctr" defTabSz="1219168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rgbClr val="FFFFFF"/>
                </a:solidFill>
                <a:latin typeface="Verdana"/>
                <a:ea typeface="Verdana"/>
                <a:sym typeface="Verdana"/>
              </a:defRPr>
            </a:lvl1pPr>
          </a:lstStyle>
          <a:p>
            <a:pPr algn="ctr" defTabSz="1219168">
              <a:spcBef>
                <a:spcPts val="600"/>
              </a:spcBef>
              <a:defRPr sz="1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.</a:t>
            </a:r>
          </a:p>
        </p:txBody>
      </p:sp>
      <p:sp>
        <p:nvSpPr>
          <p:cNvPr id="201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1325789" y="3398999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2" name="Text Placeholder 12"/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3309399" y="3398999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3" name="Text Placeholder 12"/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4649397" y="3398999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4" name="Text Placeholder 12"/>
          <p:cNvSpPr>
            <a:spLocks noGrp="1" noChangeAspect="1"/>
          </p:cNvSpPr>
          <p:nvPr>
            <p:ph type="body" sz="quarter" idx="76" hasCustomPrompt="1"/>
          </p:nvPr>
        </p:nvSpPr>
        <p:spPr>
          <a:xfrm>
            <a:off x="5991635" y="3398999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5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8706094" y="3397459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6" name="Text Placeholder 12"/>
          <p:cNvSpPr>
            <a:spLocks noGrp="1" noChangeAspect="1"/>
          </p:cNvSpPr>
          <p:nvPr>
            <p:ph type="body" sz="quarter" idx="78" hasCustomPrompt="1"/>
          </p:nvPr>
        </p:nvSpPr>
        <p:spPr>
          <a:xfrm>
            <a:off x="10030095" y="3394000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08" name="Text Placeholder 29"/>
          <p:cNvSpPr>
            <a:spLocks noGrp="1"/>
          </p:cNvSpPr>
          <p:nvPr>
            <p:ph type="body" sz="quarter" idx="79" hasCustomPrompt="1"/>
          </p:nvPr>
        </p:nvSpPr>
        <p:spPr>
          <a:xfrm>
            <a:off x="1133135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09" name="Text Placeholder 29"/>
          <p:cNvSpPr>
            <a:spLocks noGrp="1"/>
          </p:cNvSpPr>
          <p:nvPr>
            <p:ph type="body" sz="quarter" idx="80" hasCustomPrompt="1"/>
          </p:nvPr>
        </p:nvSpPr>
        <p:spPr>
          <a:xfrm>
            <a:off x="3116746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10" name="Text Placeholder 29"/>
          <p:cNvSpPr>
            <a:spLocks noGrp="1"/>
          </p:cNvSpPr>
          <p:nvPr>
            <p:ph type="body" sz="quarter" idx="81" hasCustomPrompt="1"/>
          </p:nvPr>
        </p:nvSpPr>
        <p:spPr>
          <a:xfrm>
            <a:off x="4437255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11" name="Text Placeholder 29"/>
          <p:cNvSpPr>
            <a:spLocks noGrp="1"/>
          </p:cNvSpPr>
          <p:nvPr>
            <p:ph type="body" sz="quarter" idx="82" hasCustomPrompt="1"/>
          </p:nvPr>
        </p:nvSpPr>
        <p:spPr>
          <a:xfrm>
            <a:off x="5796742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12" name="Text Placeholder 29"/>
          <p:cNvSpPr>
            <a:spLocks noGrp="1"/>
          </p:cNvSpPr>
          <p:nvPr>
            <p:ph type="body" sz="quarter" idx="83" hasCustomPrompt="1"/>
          </p:nvPr>
        </p:nvSpPr>
        <p:spPr>
          <a:xfrm>
            <a:off x="8513441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13" name="Text Placeholder 29"/>
          <p:cNvSpPr>
            <a:spLocks noGrp="1"/>
          </p:cNvSpPr>
          <p:nvPr>
            <p:ph type="body" sz="quarter" idx="84" hasCustomPrompt="1"/>
          </p:nvPr>
        </p:nvSpPr>
        <p:spPr>
          <a:xfrm>
            <a:off x="9837441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cxnSp>
        <p:nvCxnSpPr>
          <p:cNvPr id="42" name="Straight Connector 41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47955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181725" y="0"/>
            <a:ext cx="6010275" cy="6858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5019675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5018917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grpSp>
        <p:nvGrpSpPr>
          <p:cNvPr id="8" name="Group 24"/>
          <p:cNvGrpSpPr/>
          <p:nvPr userDrawn="1"/>
        </p:nvGrpSpPr>
        <p:grpSpPr>
          <a:xfrm>
            <a:off x="8538995" y="2902672"/>
            <a:ext cx="1350481" cy="203205"/>
            <a:chOff x="-1" y="0"/>
            <a:chExt cx="1350479" cy="203203"/>
          </a:xfrm>
        </p:grpSpPr>
        <p:sp>
          <p:nvSpPr>
            <p:cNvPr id="9" name="Oval 15"/>
            <p:cNvSpPr/>
            <p:nvPr/>
          </p:nvSpPr>
          <p:spPr>
            <a:xfrm>
              <a:off x="573635" y="-1"/>
              <a:ext cx="203205" cy="20320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0" name="Oval 16"/>
            <p:cNvSpPr/>
            <p:nvPr/>
          </p:nvSpPr>
          <p:spPr>
            <a:xfrm rot="10800000" flipH="1">
              <a:off x="863396" y="35557"/>
              <a:ext cx="132085" cy="13208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1" name="Oval 17"/>
            <p:cNvSpPr/>
            <p:nvPr/>
          </p:nvSpPr>
          <p:spPr>
            <a:xfrm rot="10800000" flipH="1">
              <a:off x="354995" y="35557"/>
              <a:ext cx="132085" cy="13208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2" name="Oval 12"/>
            <p:cNvSpPr/>
            <p:nvPr/>
          </p:nvSpPr>
          <p:spPr>
            <a:xfrm rot="10800000" flipH="1">
              <a:off x="1082036" y="48105"/>
              <a:ext cx="106991" cy="106991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3" name="Oval 13"/>
            <p:cNvSpPr/>
            <p:nvPr/>
          </p:nvSpPr>
          <p:spPr>
            <a:xfrm rot="10800000" flipH="1">
              <a:off x="161450" y="48105"/>
              <a:ext cx="106991" cy="106991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4" name="Oval 14"/>
            <p:cNvSpPr/>
            <p:nvPr/>
          </p:nvSpPr>
          <p:spPr>
            <a:xfrm rot="10800000" flipH="1">
              <a:off x="1275584" y="64153"/>
              <a:ext cx="74895" cy="7489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5" name="Oval 23"/>
            <p:cNvSpPr/>
            <p:nvPr/>
          </p:nvSpPr>
          <p:spPr>
            <a:xfrm rot="10800000" flipH="1">
              <a:off x="-2" y="64153"/>
              <a:ext cx="74895" cy="7489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</p:grpSp>
      <p:grpSp>
        <p:nvGrpSpPr>
          <p:cNvPr id="16" name="Group 29"/>
          <p:cNvGrpSpPr/>
          <p:nvPr userDrawn="1"/>
        </p:nvGrpSpPr>
        <p:grpSpPr>
          <a:xfrm>
            <a:off x="8538995" y="5984496"/>
            <a:ext cx="1350481" cy="203205"/>
            <a:chOff x="-1" y="0"/>
            <a:chExt cx="1350479" cy="203203"/>
          </a:xfrm>
        </p:grpSpPr>
        <p:sp>
          <p:nvSpPr>
            <p:cNvPr id="17" name="Oval 30"/>
            <p:cNvSpPr/>
            <p:nvPr/>
          </p:nvSpPr>
          <p:spPr>
            <a:xfrm>
              <a:off x="573635" y="-1"/>
              <a:ext cx="203205" cy="20320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8" name="Oval 31"/>
            <p:cNvSpPr/>
            <p:nvPr/>
          </p:nvSpPr>
          <p:spPr>
            <a:xfrm rot="10800000" flipH="1">
              <a:off x="863396" y="35557"/>
              <a:ext cx="132085" cy="13208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9" name="Oval 32"/>
            <p:cNvSpPr/>
            <p:nvPr/>
          </p:nvSpPr>
          <p:spPr>
            <a:xfrm rot="10800000" flipH="1">
              <a:off x="354995" y="35557"/>
              <a:ext cx="132085" cy="13208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20" name="Oval 33"/>
            <p:cNvSpPr/>
            <p:nvPr/>
          </p:nvSpPr>
          <p:spPr>
            <a:xfrm rot="10800000" flipH="1">
              <a:off x="1082036" y="48105"/>
              <a:ext cx="106991" cy="106991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21" name="Oval 34"/>
            <p:cNvSpPr/>
            <p:nvPr/>
          </p:nvSpPr>
          <p:spPr>
            <a:xfrm rot="10800000" flipH="1">
              <a:off x="161450" y="48105"/>
              <a:ext cx="106991" cy="106991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22" name="Oval 35"/>
            <p:cNvSpPr/>
            <p:nvPr/>
          </p:nvSpPr>
          <p:spPr>
            <a:xfrm rot="10800000" flipH="1">
              <a:off x="1275584" y="64153"/>
              <a:ext cx="74895" cy="7489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23" name="Oval 36"/>
            <p:cNvSpPr/>
            <p:nvPr/>
          </p:nvSpPr>
          <p:spPr>
            <a:xfrm rot="10800000" flipH="1">
              <a:off x="-2" y="64153"/>
              <a:ext cx="74895" cy="7489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</p:grpSp>
      <p:sp>
        <p:nvSpPr>
          <p:cNvPr id="25" name="Text Placeholder 29"/>
          <p:cNvSpPr>
            <a:spLocks noGrp="1"/>
          </p:cNvSpPr>
          <p:nvPr>
            <p:ph type="body" sz="quarter" idx="54" hasCustomPrompt="1"/>
          </p:nvPr>
        </p:nvSpPr>
        <p:spPr>
          <a:xfrm>
            <a:off x="7697689" y="2498701"/>
            <a:ext cx="3033086" cy="269553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76" hasCustomPrompt="1"/>
          </p:nvPr>
        </p:nvSpPr>
        <p:spPr>
          <a:xfrm>
            <a:off x="7195712" y="3240290"/>
            <a:ext cx="4037039" cy="192854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</a:t>
            </a:r>
            <a:r>
              <a:rPr lang="it-IT"/>
              <a:t>sse cillum dolore eu fugiat nulla pariatur.</a:t>
            </a:r>
          </a:p>
          <a:p>
            <a:pPr lvl="0"/>
            <a:endParaRPr lang="pt-PT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77" hasCustomPrompt="1"/>
          </p:nvPr>
        </p:nvSpPr>
        <p:spPr>
          <a:xfrm>
            <a:off x="7176772" y="5264891"/>
            <a:ext cx="4037039" cy="270488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Email:</a:t>
            </a:r>
            <a:endParaRPr lang="it-IT"/>
          </a:p>
          <a:p>
            <a:pPr lvl="0"/>
            <a:endParaRPr lang="pt-PT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78" hasCustomPrompt="1"/>
          </p:nvPr>
        </p:nvSpPr>
        <p:spPr>
          <a:xfrm>
            <a:off x="7176771" y="5553799"/>
            <a:ext cx="4037039" cy="270488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emailname@domain.com</a:t>
            </a:r>
            <a:endParaRPr lang="it-IT"/>
          </a:p>
          <a:p>
            <a:pPr lvl="0"/>
            <a:endParaRPr lang="pt-PT"/>
          </a:p>
        </p:txBody>
      </p:sp>
      <p:sp>
        <p:nvSpPr>
          <p:cNvPr id="29" name="Text Placeholder 29"/>
          <p:cNvSpPr>
            <a:spLocks noGrp="1"/>
          </p:cNvSpPr>
          <p:nvPr>
            <p:ph type="body" sz="quarter" idx="79" hasCustomPrompt="1"/>
          </p:nvPr>
        </p:nvSpPr>
        <p:spPr>
          <a:xfrm>
            <a:off x="1232164" y="4826032"/>
            <a:ext cx="3336395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80" hasCustomPrompt="1"/>
          </p:nvPr>
        </p:nvSpPr>
        <p:spPr>
          <a:xfrm>
            <a:off x="1232163" y="5172075"/>
            <a:ext cx="3336395" cy="11286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81" hasCustomPrompt="1"/>
          </p:nvPr>
        </p:nvSpPr>
        <p:spPr>
          <a:xfrm>
            <a:off x="1232163" y="1790700"/>
            <a:ext cx="3336395" cy="2876355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illustration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2" name="Picture Placeholder 12"/>
          <p:cNvSpPr>
            <a:spLocks noGrp="1" noChangeAspect="1"/>
          </p:cNvSpPr>
          <p:nvPr>
            <p:ph type="pic" sz="quarter" idx="82" hasCustomPrompt="1"/>
          </p:nvPr>
        </p:nvSpPr>
        <p:spPr>
          <a:xfrm>
            <a:off x="8442192" y="746310"/>
            <a:ext cx="1544077" cy="1544077"/>
          </a:xfrm>
          <a:prstGeom prst="ellipse">
            <a:avLst/>
          </a:prstGeom>
          <a:solidFill>
            <a:schemeClr val="accent6"/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cxnSp>
        <p:nvCxnSpPr>
          <p:cNvPr id="34" name="Straight Connector 33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129829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2513996"/>
            <a:ext cx="697484" cy="67252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80" hasCustomPrompt="1"/>
          </p:nvPr>
        </p:nvSpPr>
        <p:spPr>
          <a:xfrm>
            <a:off x="838200" y="1878329"/>
            <a:ext cx="3314700" cy="36036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81" hasCustomPrompt="1"/>
          </p:nvPr>
        </p:nvSpPr>
        <p:spPr>
          <a:xfrm>
            <a:off x="838201" y="2793776"/>
            <a:ext cx="3314700" cy="108585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</p:txBody>
      </p:sp>
      <p:sp>
        <p:nvSpPr>
          <p:cNvPr id="15" name="Text Placeholder 29"/>
          <p:cNvSpPr>
            <a:spLocks noGrp="1"/>
          </p:cNvSpPr>
          <p:nvPr>
            <p:ph type="body" sz="quarter" idx="82" hasCustomPrompt="1"/>
          </p:nvPr>
        </p:nvSpPr>
        <p:spPr>
          <a:xfrm>
            <a:off x="4427803" y="3076575"/>
            <a:ext cx="3336395" cy="3781425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illustration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6" name="Text Placeholder 29"/>
          <p:cNvSpPr>
            <a:spLocks noGrp="1"/>
          </p:cNvSpPr>
          <p:nvPr>
            <p:ph type="body" sz="quarter" idx="83" hasCustomPrompt="1"/>
          </p:nvPr>
        </p:nvSpPr>
        <p:spPr>
          <a:xfrm>
            <a:off x="9277561" y="2513996"/>
            <a:ext cx="2506683" cy="269553"/>
          </a:xfrm>
        </p:spPr>
        <p:txBody>
          <a:bodyPr>
            <a:noAutofit/>
          </a:bodyPr>
          <a:lstStyle>
            <a:lvl1pPr marL="0" indent="0" algn="l">
              <a:buNone/>
              <a:defRPr sz="1400" b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Position</a:t>
            </a:r>
            <a:endParaRPr lang="pt-PT"/>
          </a:p>
        </p:txBody>
      </p:sp>
      <p:sp>
        <p:nvSpPr>
          <p:cNvPr id="17" name="Text Placeholder 29"/>
          <p:cNvSpPr>
            <a:spLocks noGrp="1"/>
          </p:cNvSpPr>
          <p:nvPr>
            <p:ph type="body" sz="quarter" idx="84" hasCustomPrompt="1"/>
          </p:nvPr>
        </p:nvSpPr>
        <p:spPr>
          <a:xfrm>
            <a:off x="9277561" y="2244443"/>
            <a:ext cx="2506683" cy="269553"/>
          </a:xfrm>
        </p:spPr>
        <p:txBody>
          <a:bodyPr>
            <a:noAutofit/>
          </a:bodyPr>
          <a:lstStyle>
            <a:lvl1pPr marL="0" indent="0" algn="l">
              <a:buNone/>
              <a:defRPr sz="14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20" name="Picture Placeholder 12"/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7891378" y="1943200"/>
            <a:ext cx="1276096" cy="1276096"/>
          </a:xfrm>
          <a:prstGeom prst="ellipse">
            <a:avLst/>
          </a:prstGeom>
          <a:solidFill>
            <a:schemeClr val="accent6"/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232894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9"/>
          <p:cNvSpPr>
            <a:spLocks noGrp="1"/>
          </p:cNvSpPr>
          <p:nvPr>
            <p:ph type="body" sz="quarter" idx="79" hasCustomPrompt="1"/>
          </p:nvPr>
        </p:nvSpPr>
        <p:spPr>
          <a:xfrm>
            <a:off x="1232164" y="4778407"/>
            <a:ext cx="3336395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80" hasCustomPrompt="1"/>
          </p:nvPr>
        </p:nvSpPr>
        <p:spPr>
          <a:xfrm>
            <a:off x="1232163" y="5124450"/>
            <a:ext cx="3336395" cy="11286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81" hasCustomPrompt="1"/>
          </p:nvPr>
        </p:nvSpPr>
        <p:spPr>
          <a:xfrm>
            <a:off x="1232163" y="1743075"/>
            <a:ext cx="3336395" cy="2876355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illustration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4905376" y="1743075"/>
            <a:ext cx="6448424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4905376" y="2052424"/>
            <a:ext cx="6448424" cy="80507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4905376" y="3371850"/>
            <a:ext cx="6448424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4905376" y="3681199"/>
            <a:ext cx="6448424" cy="80507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4905376" y="5048250"/>
            <a:ext cx="6448424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3" name="Text Placeholder 25"/>
          <p:cNvSpPr>
            <a:spLocks noGrp="1"/>
          </p:cNvSpPr>
          <p:nvPr>
            <p:ph type="body" sz="quarter" idx="85" hasCustomPrompt="1"/>
          </p:nvPr>
        </p:nvSpPr>
        <p:spPr>
          <a:xfrm>
            <a:off x="4905376" y="5357599"/>
            <a:ext cx="6448424" cy="80507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51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52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864172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9"/>
          <p:cNvSpPr>
            <a:spLocks noGrp="1"/>
          </p:cNvSpPr>
          <p:nvPr>
            <p:ph type="body" sz="quarter" idx="79" hasCustomPrompt="1"/>
          </p:nvPr>
        </p:nvSpPr>
        <p:spPr>
          <a:xfrm>
            <a:off x="1232164" y="4826032"/>
            <a:ext cx="3336395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80" hasCustomPrompt="1"/>
          </p:nvPr>
        </p:nvSpPr>
        <p:spPr>
          <a:xfrm>
            <a:off x="1232163" y="5172075"/>
            <a:ext cx="3336395" cy="11286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81" hasCustomPrompt="1"/>
          </p:nvPr>
        </p:nvSpPr>
        <p:spPr>
          <a:xfrm>
            <a:off x="1232163" y="1790700"/>
            <a:ext cx="3336395" cy="2876355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illustration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5322755" y="2819398"/>
            <a:ext cx="2638424" cy="309348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8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5322755" y="3128747"/>
            <a:ext cx="2638424" cy="72692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</a:t>
            </a:r>
          </a:p>
        </p:txBody>
      </p:sp>
      <p:sp>
        <p:nvSpPr>
          <p:cNvPr id="9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8715376" y="2819398"/>
            <a:ext cx="2638424" cy="309348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8715376" y="3128747"/>
            <a:ext cx="2638424" cy="72692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</a:t>
            </a:r>
          </a:p>
        </p:txBody>
      </p:sp>
      <p:sp>
        <p:nvSpPr>
          <p:cNvPr id="11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5322755" y="5129106"/>
            <a:ext cx="2638424" cy="309348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85" hasCustomPrompt="1"/>
          </p:nvPr>
        </p:nvSpPr>
        <p:spPr>
          <a:xfrm>
            <a:off x="5322755" y="5438455"/>
            <a:ext cx="2638424" cy="72692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</a:t>
            </a:r>
          </a:p>
        </p:txBody>
      </p:sp>
      <p:sp>
        <p:nvSpPr>
          <p:cNvPr id="13" name="Text Placeholder 25"/>
          <p:cNvSpPr>
            <a:spLocks noGrp="1"/>
          </p:cNvSpPr>
          <p:nvPr>
            <p:ph type="body" sz="quarter" idx="86" hasCustomPrompt="1"/>
          </p:nvPr>
        </p:nvSpPr>
        <p:spPr>
          <a:xfrm>
            <a:off x="8715376" y="5129106"/>
            <a:ext cx="2638424" cy="309348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4" name="Text Placeholder 25"/>
          <p:cNvSpPr>
            <a:spLocks noGrp="1"/>
          </p:cNvSpPr>
          <p:nvPr>
            <p:ph type="body" sz="quarter" idx="87" hasCustomPrompt="1"/>
          </p:nvPr>
        </p:nvSpPr>
        <p:spPr>
          <a:xfrm>
            <a:off x="8715376" y="5438455"/>
            <a:ext cx="2638424" cy="72692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</a:t>
            </a:r>
          </a:p>
        </p:txBody>
      </p:sp>
      <p:sp>
        <p:nvSpPr>
          <p:cNvPr id="15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6210723" y="1785808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6" name="Text Placeholder 12"/>
          <p:cNvSpPr>
            <a:spLocks noGrp="1" noChangeAspect="1"/>
          </p:cNvSpPr>
          <p:nvPr>
            <p:ph type="body" sz="quarter" idx="88" hasCustomPrompt="1"/>
          </p:nvPr>
        </p:nvSpPr>
        <p:spPr>
          <a:xfrm>
            <a:off x="6210723" y="4124033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7" name="Text Placeholder 12"/>
          <p:cNvSpPr>
            <a:spLocks noGrp="1" noChangeAspect="1"/>
          </p:cNvSpPr>
          <p:nvPr>
            <p:ph type="body" sz="quarter" idx="89" hasCustomPrompt="1"/>
          </p:nvPr>
        </p:nvSpPr>
        <p:spPr>
          <a:xfrm>
            <a:off x="9603344" y="4124033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8" name="Text Placeholder 12"/>
          <p:cNvSpPr>
            <a:spLocks noGrp="1" noChangeAspect="1"/>
          </p:cNvSpPr>
          <p:nvPr>
            <p:ph type="body" sz="quarter" idx="90" hasCustomPrompt="1"/>
          </p:nvPr>
        </p:nvSpPr>
        <p:spPr>
          <a:xfrm>
            <a:off x="9603344" y="1794787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0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23" name="Straight Connector 22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299016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9"/>
          <p:cNvSpPr>
            <a:spLocks noGrp="1"/>
          </p:cNvSpPr>
          <p:nvPr>
            <p:ph type="body" sz="quarter" idx="81" hasCustomPrompt="1"/>
          </p:nvPr>
        </p:nvSpPr>
        <p:spPr>
          <a:xfrm>
            <a:off x="1885950" y="1738884"/>
            <a:ext cx="2506683" cy="2377153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illustration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-122532" y="4116037"/>
            <a:ext cx="12437065" cy="1999253"/>
          </a:xfrm>
          <a:prstGeom prst="rect">
            <a:avLst/>
          </a:prstGeom>
          <a:solidFill>
            <a:schemeClr val="accent4"/>
          </a:solidFill>
          <a:ln w="19050">
            <a:solidFill>
              <a:schemeClr val="accent5"/>
            </a:solidFill>
          </a:ln>
        </p:spPr>
        <p:txBody>
          <a:bodyPr lIns="45718" tIns="45718" rIns="45718" bIns="45718" anchor="ctr"/>
          <a:lstStyle/>
          <a:p>
            <a:pPr algn="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 sz="1200"/>
          </a:p>
        </p:txBody>
      </p:sp>
      <p:sp>
        <p:nvSpPr>
          <p:cNvPr id="8" name="Text Placeholder 29"/>
          <p:cNvSpPr>
            <a:spLocks noGrp="1"/>
          </p:cNvSpPr>
          <p:nvPr>
            <p:ph type="body" sz="quarter" idx="79" hasCustomPrompt="1"/>
          </p:nvPr>
        </p:nvSpPr>
        <p:spPr>
          <a:xfrm>
            <a:off x="6161510" y="2455264"/>
            <a:ext cx="3336395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9" name="Text Placeholder 29"/>
          <p:cNvSpPr>
            <a:spLocks noGrp="1"/>
          </p:cNvSpPr>
          <p:nvPr>
            <p:ph type="body" sz="quarter" idx="80" hasCustomPrompt="1"/>
          </p:nvPr>
        </p:nvSpPr>
        <p:spPr>
          <a:xfrm>
            <a:off x="6161509" y="2744157"/>
            <a:ext cx="3336395" cy="11286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accent4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10" name="Text Placeholder 29"/>
          <p:cNvSpPr>
            <a:spLocks noGrp="1"/>
          </p:cNvSpPr>
          <p:nvPr>
            <p:ph type="body" sz="quarter" idx="82" hasCustomPrompt="1"/>
          </p:nvPr>
        </p:nvSpPr>
        <p:spPr>
          <a:xfrm>
            <a:off x="839789" y="5059251"/>
            <a:ext cx="2506683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</p:txBody>
      </p:sp>
      <p:sp>
        <p:nvSpPr>
          <p:cNvPr id="11" name="Text Placeholder 29"/>
          <p:cNvSpPr>
            <a:spLocks noGrp="1"/>
          </p:cNvSpPr>
          <p:nvPr>
            <p:ph type="body" sz="quarter" idx="83" hasCustomPrompt="1"/>
          </p:nvPr>
        </p:nvSpPr>
        <p:spPr>
          <a:xfrm>
            <a:off x="839788" y="5348144"/>
            <a:ext cx="2506683" cy="61959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12" name="Text Placeholder 29"/>
          <p:cNvSpPr>
            <a:spLocks noGrp="1"/>
          </p:cNvSpPr>
          <p:nvPr>
            <p:ph type="body" sz="quarter" idx="84" hasCustomPrompt="1"/>
          </p:nvPr>
        </p:nvSpPr>
        <p:spPr>
          <a:xfrm>
            <a:off x="3506789" y="5040201"/>
            <a:ext cx="2506683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</p:txBody>
      </p:sp>
      <p:sp>
        <p:nvSpPr>
          <p:cNvPr id="13" name="Text Placeholder 29"/>
          <p:cNvSpPr>
            <a:spLocks noGrp="1"/>
          </p:cNvSpPr>
          <p:nvPr>
            <p:ph type="body" sz="quarter" idx="85" hasCustomPrompt="1"/>
          </p:nvPr>
        </p:nvSpPr>
        <p:spPr>
          <a:xfrm>
            <a:off x="3506788" y="5329094"/>
            <a:ext cx="2506683" cy="61959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14" name="Text Placeholder 29"/>
          <p:cNvSpPr>
            <a:spLocks noGrp="1"/>
          </p:cNvSpPr>
          <p:nvPr>
            <p:ph type="body" sz="quarter" idx="86" hasCustomPrompt="1"/>
          </p:nvPr>
        </p:nvSpPr>
        <p:spPr>
          <a:xfrm>
            <a:off x="6175375" y="5040201"/>
            <a:ext cx="2506683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</p:txBody>
      </p:sp>
      <p:sp>
        <p:nvSpPr>
          <p:cNvPr id="15" name="Text Placeholder 29"/>
          <p:cNvSpPr>
            <a:spLocks noGrp="1"/>
          </p:cNvSpPr>
          <p:nvPr>
            <p:ph type="body" sz="quarter" idx="87" hasCustomPrompt="1"/>
          </p:nvPr>
        </p:nvSpPr>
        <p:spPr>
          <a:xfrm>
            <a:off x="6175374" y="5329094"/>
            <a:ext cx="2506683" cy="61959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16" name="Text Placeholder 29"/>
          <p:cNvSpPr>
            <a:spLocks noGrp="1"/>
          </p:cNvSpPr>
          <p:nvPr>
            <p:ph type="body" sz="quarter" idx="88" hasCustomPrompt="1"/>
          </p:nvPr>
        </p:nvSpPr>
        <p:spPr>
          <a:xfrm>
            <a:off x="8839196" y="5040201"/>
            <a:ext cx="2506683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</p:txBody>
      </p:sp>
      <p:sp>
        <p:nvSpPr>
          <p:cNvPr id="17" name="Text Placeholder 29"/>
          <p:cNvSpPr>
            <a:spLocks noGrp="1"/>
          </p:cNvSpPr>
          <p:nvPr>
            <p:ph type="body" sz="quarter" idx="89" hasCustomPrompt="1"/>
          </p:nvPr>
        </p:nvSpPr>
        <p:spPr>
          <a:xfrm>
            <a:off x="8839195" y="5329094"/>
            <a:ext cx="2506683" cy="61959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18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1736729" y="4248823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9" name="Text Placeholder 12"/>
          <p:cNvSpPr>
            <a:spLocks noGrp="1" noChangeAspect="1"/>
          </p:cNvSpPr>
          <p:nvPr>
            <p:ph type="body" sz="quarter" idx="90" hasCustomPrompt="1"/>
          </p:nvPr>
        </p:nvSpPr>
        <p:spPr>
          <a:xfrm>
            <a:off x="4403729" y="4248823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" name="Text Placeholder 12"/>
          <p:cNvSpPr>
            <a:spLocks noGrp="1" noChangeAspect="1"/>
          </p:cNvSpPr>
          <p:nvPr>
            <p:ph type="body" sz="quarter" idx="91" hasCustomPrompt="1"/>
          </p:nvPr>
        </p:nvSpPr>
        <p:spPr>
          <a:xfrm>
            <a:off x="7066910" y="4248823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1" name="Text Placeholder 12"/>
          <p:cNvSpPr>
            <a:spLocks noGrp="1" noChangeAspect="1"/>
          </p:cNvSpPr>
          <p:nvPr>
            <p:ph type="body" sz="quarter" idx="92" hasCustomPrompt="1"/>
          </p:nvPr>
        </p:nvSpPr>
        <p:spPr>
          <a:xfrm>
            <a:off x="9736136" y="4248823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cxnSp>
        <p:nvCxnSpPr>
          <p:cNvPr id="24" name="Straight Connector 23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647576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6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971550" y="1771650"/>
            <a:ext cx="4086225" cy="21145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4514850"/>
            <a:ext cx="12192000" cy="2343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5837104" y="2259656"/>
            <a:ext cx="5516695" cy="365995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5837104" y="2628900"/>
            <a:ext cx="5516695" cy="9525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43" name="Text Placeholder 25"/>
          <p:cNvSpPr>
            <a:spLocks noGrp="1"/>
          </p:cNvSpPr>
          <p:nvPr>
            <p:ph type="body" sz="quarter" idx="44" hasCustomPrompt="1"/>
          </p:nvPr>
        </p:nvSpPr>
        <p:spPr>
          <a:xfrm>
            <a:off x="1782763" y="5192858"/>
            <a:ext cx="2293937" cy="302475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4" name="Text Placeholder 25"/>
          <p:cNvSpPr>
            <a:spLocks noGrp="1"/>
          </p:cNvSpPr>
          <p:nvPr>
            <p:ph type="body" sz="quarter" idx="45" hasCustomPrompt="1"/>
          </p:nvPr>
        </p:nvSpPr>
        <p:spPr>
          <a:xfrm>
            <a:off x="1782763" y="5501767"/>
            <a:ext cx="2293937" cy="58470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ut. </a:t>
            </a:r>
          </a:p>
        </p:txBody>
      </p:sp>
      <p:sp>
        <p:nvSpPr>
          <p:cNvPr id="49" name="Text Placeholder 25"/>
          <p:cNvSpPr>
            <a:spLocks noGrp="1"/>
          </p:cNvSpPr>
          <p:nvPr>
            <p:ph type="body" sz="quarter" idx="46" hasCustomPrompt="1"/>
          </p:nvPr>
        </p:nvSpPr>
        <p:spPr>
          <a:xfrm>
            <a:off x="5707063" y="5192858"/>
            <a:ext cx="2293937" cy="302475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50" name="Text Placeholder 25"/>
          <p:cNvSpPr>
            <a:spLocks noGrp="1"/>
          </p:cNvSpPr>
          <p:nvPr>
            <p:ph type="body" sz="quarter" idx="47" hasCustomPrompt="1"/>
          </p:nvPr>
        </p:nvSpPr>
        <p:spPr>
          <a:xfrm>
            <a:off x="5707063" y="5501767"/>
            <a:ext cx="2293937" cy="58470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ut. </a:t>
            </a:r>
          </a:p>
        </p:txBody>
      </p:sp>
      <p:sp>
        <p:nvSpPr>
          <p:cNvPr id="51" name="Text Placeholder 25"/>
          <p:cNvSpPr>
            <a:spLocks noGrp="1"/>
          </p:cNvSpPr>
          <p:nvPr>
            <p:ph type="body" sz="quarter" idx="48" hasCustomPrompt="1"/>
          </p:nvPr>
        </p:nvSpPr>
        <p:spPr>
          <a:xfrm>
            <a:off x="9574213" y="5192858"/>
            <a:ext cx="2293937" cy="302475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52" name="Text Placeholder 25"/>
          <p:cNvSpPr>
            <a:spLocks noGrp="1"/>
          </p:cNvSpPr>
          <p:nvPr>
            <p:ph type="body" sz="quarter" idx="49" hasCustomPrompt="1"/>
          </p:nvPr>
        </p:nvSpPr>
        <p:spPr>
          <a:xfrm>
            <a:off x="9574213" y="5501767"/>
            <a:ext cx="2293937" cy="58470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ut. </a:t>
            </a:r>
          </a:p>
        </p:txBody>
      </p:sp>
      <p:sp>
        <p:nvSpPr>
          <p:cNvPr id="53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877404" y="5232062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54" name="Text Placeholder 12"/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4790117" y="5232062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55" name="Text Placeholder 12"/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8665204" y="5225712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56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200" y="1641983"/>
            <a:ext cx="4322439" cy="3176291"/>
          </a:xfrm>
          <a:prstGeom prst="rect">
            <a:avLst/>
          </a:prstGeom>
        </p:spPr>
      </p:pic>
      <p:sp>
        <p:nvSpPr>
          <p:cNvPr id="22" name="Text Placeholder 25"/>
          <p:cNvSpPr>
            <a:spLocks noGrp="1"/>
          </p:cNvSpPr>
          <p:nvPr>
            <p:ph type="body" sz="quarter" idx="76" hasCustomPrompt="1"/>
          </p:nvPr>
        </p:nvSpPr>
        <p:spPr>
          <a:xfrm>
            <a:off x="1852450" y="2536571"/>
            <a:ext cx="2293937" cy="584708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Fill</a:t>
            </a:r>
            <a:r>
              <a:rPr lang="pt-PT"/>
              <a:t> </a:t>
            </a:r>
            <a:r>
              <a:rPr lang="pt-PT" err="1"/>
              <a:t>the</a:t>
            </a:r>
            <a:r>
              <a:rPr lang="pt-PT"/>
              <a:t> </a:t>
            </a:r>
            <a:r>
              <a:rPr lang="pt-PT" err="1"/>
              <a:t>screen</a:t>
            </a:r>
            <a:endParaRPr lang="pt-PT"/>
          </a:p>
        </p:txBody>
      </p:sp>
      <p:cxnSp>
        <p:nvCxnSpPr>
          <p:cNvPr id="24" name="Straight Connector 23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708757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4514850"/>
            <a:ext cx="12192000" cy="2343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2" name="Rounded Rectangle 21"/>
          <p:cNvSpPr/>
          <p:nvPr userDrawn="1"/>
        </p:nvSpPr>
        <p:spPr>
          <a:xfrm>
            <a:off x="917211" y="2010935"/>
            <a:ext cx="2186149" cy="4046965"/>
          </a:xfrm>
          <a:prstGeom prst="roundRect">
            <a:avLst>
              <a:gd name="adj" fmla="val 109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3760654" y="1897499"/>
            <a:ext cx="7593146" cy="365995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3760654" y="2269189"/>
            <a:ext cx="7593146" cy="86453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27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3835498" y="3322869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8" name="Text Placeholder 12"/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5519042" y="3322869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9" name="Text Placeholder 12"/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7202586" y="3322869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0" name="Text Placeholder 12"/>
          <p:cNvSpPr>
            <a:spLocks noGrp="1" noChangeAspect="1"/>
          </p:cNvSpPr>
          <p:nvPr>
            <p:ph type="body" sz="quarter" idx="76" hasCustomPrompt="1"/>
          </p:nvPr>
        </p:nvSpPr>
        <p:spPr>
          <a:xfrm>
            <a:off x="8886130" y="3322869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1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10569673" y="3322869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2" name="Text Placeholder 25"/>
          <p:cNvSpPr>
            <a:spLocks noGrp="1"/>
          </p:cNvSpPr>
          <p:nvPr>
            <p:ph type="body" sz="quarter" idx="78" hasCustomPrompt="1"/>
          </p:nvPr>
        </p:nvSpPr>
        <p:spPr>
          <a:xfrm>
            <a:off x="3571127" y="4194364"/>
            <a:ext cx="1241541" cy="274977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3" name="Text Placeholder 25"/>
          <p:cNvSpPr>
            <a:spLocks noGrp="1"/>
          </p:cNvSpPr>
          <p:nvPr>
            <p:ph type="body" sz="quarter" idx="79" hasCustomPrompt="1"/>
          </p:nvPr>
        </p:nvSpPr>
        <p:spPr>
          <a:xfrm>
            <a:off x="5254671" y="4194364"/>
            <a:ext cx="1241541" cy="274977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80" hasCustomPrompt="1"/>
          </p:nvPr>
        </p:nvSpPr>
        <p:spPr>
          <a:xfrm>
            <a:off x="6938215" y="4194364"/>
            <a:ext cx="1241541" cy="274977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81" hasCustomPrompt="1"/>
          </p:nvPr>
        </p:nvSpPr>
        <p:spPr>
          <a:xfrm>
            <a:off x="8621759" y="4194364"/>
            <a:ext cx="1241541" cy="274977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10305302" y="4194364"/>
            <a:ext cx="1241541" cy="274977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3881009" y="4937398"/>
            <a:ext cx="7593146" cy="86453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4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3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pic>
        <p:nvPicPr>
          <p:cNvPr id="25" name="Picture 32" descr="Picture 32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0B4876"/>
              </a:clrFrom>
              <a:clrTo>
                <a:srgbClr val="0B487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788" y="1897499"/>
            <a:ext cx="2323376" cy="4258280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1354042" y="3747144"/>
            <a:ext cx="1294867" cy="584708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Fill</a:t>
            </a:r>
            <a:r>
              <a:rPr lang="pt-PT"/>
              <a:t> </a:t>
            </a:r>
            <a:r>
              <a:rPr lang="pt-PT" err="1"/>
              <a:t>the</a:t>
            </a:r>
            <a:r>
              <a:rPr lang="pt-PT"/>
              <a:t> </a:t>
            </a:r>
            <a:r>
              <a:rPr lang="pt-PT" err="1"/>
              <a:t>screen</a:t>
            </a:r>
            <a:endParaRPr lang="pt-PT"/>
          </a:p>
        </p:txBody>
      </p:sp>
      <p:cxnSp>
        <p:nvCxnSpPr>
          <p:cNvPr id="26" name="Straight Connector 25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943484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5"/>
          <p:cNvSpPr>
            <a:spLocks noGrp="1"/>
          </p:cNvSpPr>
          <p:nvPr>
            <p:ph type="body" sz="quarter" idx="44" hasCustomPrompt="1"/>
          </p:nvPr>
        </p:nvSpPr>
        <p:spPr>
          <a:xfrm>
            <a:off x="838200" y="3954118"/>
            <a:ext cx="2387391" cy="227254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1097728" y="1881361"/>
            <a:ext cx="1868334" cy="1868334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6"/>
                </a:solidFill>
              </a:defRPr>
            </a:lvl1pPr>
          </a:lstStyle>
          <a:p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4" name="Picture Placeholder 12"/>
          <p:cNvSpPr>
            <a:spLocks noGrp="1" noChangeAspect="1"/>
          </p:cNvSpPr>
          <p:nvPr>
            <p:ph type="pic" sz="quarter" idx="78" hasCustomPrompt="1"/>
          </p:nvPr>
        </p:nvSpPr>
        <p:spPr>
          <a:xfrm>
            <a:off x="9206441" y="1881361"/>
            <a:ext cx="1868334" cy="1868334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accent6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5" name="Picture Placeholder 12"/>
          <p:cNvSpPr>
            <a:spLocks noGrp="1" noChangeAspect="1"/>
          </p:cNvSpPr>
          <p:nvPr>
            <p:ph type="pic" sz="quarter" idx="79" hasCustomPrompt="1"/>
          </p:nvPr>
        </p:nvSpPr>
        <p:spPr>
          <a:xfrm>
            <a:off x="3800632" y="1881361"/>
            <a:ext cx="1868334" cy="1868334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accent6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6" name="Picture Placeholder 12"/>
          <p:cNvSpPr>
            <a:spLocks noGrp="1" noChangeAspect="1"/>
          </p:cNvSpPr>
          <p:nvPr>
            <p:ph type="pic" sz="quarter" idx="80" hasCustomPrompt="1"/>
          </p:nvPr>
        </p:nvSpPr>
        <p:spPr>
          <a:xfrm>
            <a:off x="6503536" y="1881361"/>
            <a:ext cx="1868334" cy="1868334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accent6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7" name="Text Placeholder 25"/>
          <p:cNvSpPr>
            <a:spLocks noGrp="1"/>
          </p:cNvSpPr>
          <p:nvPr>
            <p:ph type="body" sz="quarter" idx="81" hasCustomPrompt="1"/>
          </p:nvPr>
        </p:nvSpPr>
        <p:spPr>
          <a:xfrm>
            <a:off x="838200" y="4199933"/>
            <a:ext cx="2387391" cy="302475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Role</a:t>
            </a:r>
          </a:p>
        </p:txBody>
      </p:sp>
      <p:sp>
        <p:nvSpPr>
          <p:cNvPr id="18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3543300" y="3954118"/>
            <a:ext cx="2387391" cy="227254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19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3543300" y="4199933"/>
            <a:ext cx="2387391" cy="302475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Role</a:t>
            </a:r>
          </a:p>
        </p:txBody>
      </p:sp>
      <p:sp>
        <p:nvSpPr>
          <p:cNvPr id="20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6217786" y="3954118"/>
            <a:ext cx="2387391" cy="227254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21" name="Text Placeholder 25"/>
          <p:cNvSpPr>
            <a:spLocks noGrp="1"/>
          </p:cNvSpPr>
          <p:nvPr>
            <p:ph type="body" sz="quarter" idx="85" hasCustomPrompt="1"/>
          </p:nvPr>
        </p:nvSpPr>
        <p:spPr>
          <a:xfrm>
            <a:off x="6217786" y="4199933"/>
            <a:ext cx="2387391" cy="302475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pt-PT"/>
              <a:t>Role</a:t>
            </a:r>
          </a:p>
        </p:txBody>
      </p:sp>
      <p:sp>
        <p:nvSpPr>
          <p:cNvPr id="22" name="Text Placeholder 25"/>
          <p:cNvSpPr>
            <a:spLocks noGrp="1"/>
          </p:cNvSpPr>
          <p:nvPr>
            <p:ph type="body" sz="quarter" idx="86" hasCustomPrompt="1"/>
          </p:nvPr>
        </p:nvSpPr>
        <p:spPr>
          <a:xfrm>
            <a:off x="8918784" y="3954118"/>
            <a:ext cx="2387391" cy="227254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23" name="Text Placeholder 25"/>
          <p:cNvSpPr>
            <a:spLocks noGrp="1"/>
          </p:cNvSpPr>
          <p:nvPr>
            <p:ph type="body" sz="quarter" idx="87" hasCustomPrompt="1"/>
          </p:nvPr>
        </p:nvSpPr>
        <p:spPr>
          <a:xfrm>
            <a:off x="8918784" y="4199933"/>
            <a:ext cx="2387391" cy="302475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Role</a:t>
            </a:r>
          </a:p>
        </p:txBody>
      </p:sp>
      <p:sp>
        <p:nvSpPr>
          <p:cNvPr id="24" name="Text Placeholder 25"/>
          <p:cNvSpPr>
            <a:spLocks noGrp="1"/>
          </p:cNvSpPr>
          <p:nvPr>
            <p:ph type="body" sz="quarter" idx="88" hasCustomPrompt="1"/>
          </p:nvPr>
        </p:nvSpPr>
        <p:spPr>
          <a:xfrm>
            <a:off x="838200" y="4618679"/>
            <a:ext cx="2387391" cy="1086796"/>
          </a:xfrm>
        </p:spPr>
        <p:txBody>
          <a:bodyPr>
            <a:noAutofit/>
          </a:bodyPr>
          <a:lstStyle>
            <a:lvl1pPr marL="0" indent="0" algn="ctr">
              <a:buNone/>
              <a:defRPr sz="1400" b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</a:t>
            </a:r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89" hasCustomPrompt="1"/>
          </p:nvPr>
        </p:nvSpPr>
        <p:spPr>
          <a:xfrm>
            <a:off x="3531728" y="4618679"/>
            <a:ext cx="2387391" cy="1086796"/>
          </a:xfrm>
        </p:spPr>
        <p:txBody>
          <a:bodyPr>
            <a:noAutofit/>
          </a:bodyPr>
          <a:lstStyle>
            <a:lvl1pPr marL="0" indent="0" algn="ctr">
              <a:buNone/>
              <a:defRPr sz="1400" b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90" hasCustomPrompt="1"/>
          </p:nvPr>
        </p:nvSpPr>
        <p:spPr>
          <a:xfrm>
            <a:off x="6225256" y="4618679"/>
            <a:ext cx="2387391" cy="1086796"/>
          </a:xfrm>
        </p:spPr>
        <p:txBody>
          <a:bodyPr>
            <a:noAutofit/>
          </a:bodyPr>
          <a:lstStyle>
            <a:lvl1pPr marL="0" indent="0" algn="ctr">
              <a:buNone/>
              <a:defRPr sz="1400" b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91" hasCustomPrompt="1"/>
          </p:nvPr>
        </p:nvSpPr>
        <p:spPr>
          <a:xfrm>
            <a:off x="8918783" y="4618679"/>
            <a:ext cx="2387391" cy="1086796"/>
          </a:xfrm>
        </p:spPr>
        <p:txBody>
          <a:bodyPr>
            <a:noAutofit/>
          </a:bodyPr>
          <a:lstStyle>
            <a:lvl1pPr marL="0" indent="0" algn="ctr">
              <a:buNone/>
              <a:defRPr sz="1400" b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</a:t>
            </a:r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30" name="Straight Connector 29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3225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C67798-8100-4DCD-842D-B00C8CDEAD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807" y="6193340"/>
            <a:ext cx="249975" cy="3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77452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Contac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et_ready.png" descr="get_ready.png"/>
          <p:cNvPicPr>
            <a:picLocks noChangeAspect="1"/>
          </p:cNvPicPr>
          <p:nvPr userDrawn="1"/>
        </p:nvPicPr>
        <p:blipFill rotWithShape="1">
          <a:blip r:embed="rId2"/>
          <a:srcRect l="2380" t="33810" r="4707" b="10673"/>
          <a:stretch/>
        </p:blipFill>
        <p:spPr>
          <a:xfrm>
            <a:off x="-14514" y="2757714"/>
            <a:ext cx="12221028" cy="410754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9788" y="1341439"/>
            <a:ext cx="9052785" cy="698376"/>
          </a:xfrm>
        </p:spPr>
        <p:txBody>
          <a:bodyPr>
            <a:noAutofit/>
          </a:bodyPr>
          <a:lstStyle>
            <a:lvl1pPr marL="0" indent="0" algn="l">
              <a:buNone/>
              <a:defRPr sz="50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endParaRPr lang="pt-PT"/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22" hasCustomPrompt="1"/>
          </p:nvPr>
        </p:nvSpPr>
        <p:spPr>
          <a:xfrm>
            <a:off x="839789" y="2256285"/>
            <a:ext cx="6869306" cy="1172715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2900" b="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!</a:t>
            </a:r>
          </a:p>
          <a:p>
            <a:pPr lvl="0"/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4757717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Contac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et_ready.png" descr="get_ready.png"/>
          <p:cNvPicPr>
            <a:picLocks noChangeAspect="1"/>
          </p:cNvPicPr>
          <p:nvPr userDrawn="1"/>
        </p:nvPicPr>
        <p:blipFill rotWithShape="1">
          <a:blip r:embed="rId2"/>
          <a:srcRect l="2380" t="33810" r="4707" b="10673"/>
          <a:stretch/>
        </p:blipFill>
        <p:spPr>
          <a:xfrm>
            <a:off x="-29028" y="2795133"/>
            <a:ext cx="12221028" cy="4107544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Rectangle 22"/>
          <p:cNvSpPr/>
          <p:nvPr userDrawn="1"/>
        </p:nvSpPr>
        <p:spPr>
          <a:xfrm>
            <a:off x="956170" y="4348738"/>
            <a:ext cx="1449408" cy="32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8" name="Rectangle 11"/>
          <p:cNvSpPr txBox="1"/>
          <p:nvPr userDrawn="1"/>
        </p:nvSpPr>
        <p:spPr>
          <a:xfrm>
            <a:off x="892928" y="4077558"/>
            <a:ext cx="4407173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88900" tIns="88900" rIns="88900" bIns="88900" anchor="ctr">
            <a:spAutoFit/>
          </a:bodyPr>
          <a:lstStyle>
            <a:lvl1pPr>
              <a:lnSpc>
                <a:spcPct val="105999"/>
              </a:lnSpc>
              <a:defRPr sz="1600" b="1">
                <a:solidFill>
                  <a:srgbClr val="183A66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Drop us a line:</a:t>
            </a:r>
          </a:p>
        </p:txBody>
      </p:sp>
      <p:sp>
        <p:nvSpPr>
          <p:cNvPr id="12" name="Rectangle 6"/>
          <p:cNvSpPr txBox="1"/>
          <p:nvPr userDrawn="1"/>
        </p:nvSpPr>
        <p:spPr>
          <a:xfrm>
            <a:off x="847208" y="849642"/>
            <a:ext cx="4407171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88900" tIns="88900" rIns="88900" bIns="88900" anchor="ctr">
            <a:spAutoFit/>
          </a:bodyPr>
          <a:lstStyle>
            <a:lvl1pPr>
              <a:lnSpc>
                <a:spcPct val="105999"/>
              </a:lnSpc>
              <a:defRPr sz="1600" b="1">
                <a:solidFill>
                  <a:srgbClr val="183A66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Find out more about</a:t>
            </a:r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955748" y="1795016"/>
            <a:ext cx="4692332" cy="31374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22" name="Rectangle 21"/>
          <p:cNvSpPr/>
          <p:nvPr userDrawn="1"/>
        </p:nvSpPr>
        <p:spPr>
          <a:xfrm>
            <a:off x="955748" y="3070145"/>
            <a:ext cx="1392852" cy="32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4" name="Picture Placeholder 12"/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956170" y="4684377"/>
            <a:ext cx="1160088" cy="1160088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78" hasCustomPrompt="1"/>
          </p:nvPr>
        </p:nvSpPr>
        <p:spPr>
          <a:xfrm>
            <a:off x="892928" y="3149815"/>
            <a:ext cx="5043487" cy="309434"/>
          </a:xfrm>
        </p:spPr>
        <p:txBody>
          <a:bodyPr>
            <a:noAutofit/>
          </a:bodyPr>
          <a:lstStyle>
            <a:lvl1pPr marL="0" indent="0">
              <a:buNone/>
              <a:defRPr sz="1600" u="sng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pt-PT" err="1"/>
              <a:t>Add</a:t>
            </a:r>
            <a:r>
              <a:rPr lang="pt-PT"/>
              <a:t> a link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79" hasCustomPrompt="1"/>
          </p:nvPr>
        </p:nvSpPr>
        <p:spPr>
          <a:xfrm>
            <a:off x="2340628" y="4682617"/>
            <a:ext cx="3755372" cy="232484"/>
          </a:xfrm>
        </p:spPr>
        <p:txBody>
          <a:bodyPr>
            <a:noAutofit/>
          </a:bodyPr>
          <a:lstStyle>
            <a:lvl1pPr marL="0" indent="0">
              <a:buNone/>
              <a:defRPr sz="1600" b="1" u="none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28" name="Text Placeholder 25"/>
          <p:cNvSpPr>
            <a:spLocks noGrp="1"/>
          </p:cNvSpPr>
          <p:nvPr>
            <p:ph type="body" sz="quarter" idx="80" hasCustomPrompt="1"/>
          </p:nvPr>
        </p:nvSpPr>
        <p:spPr>
          <a:xfrm>
            <a:off x="2340628" y="4917379"/>
            <a:ext cx="3755372" cy="232484"/>
          </a:xfrm>
        </p:spPr>
        <p:txBody>
          <a:bodyPr>
            <a:noAutofit/>
          </a:bodyPr>
          <a:lstStyle>
            <a:lvl1pPr marL="0" indent="0">
              <a:buNone/>
              <a:defRPr sz="1600" b="0" u="none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Position</a:t>
            </a:r>
            <a:endParaRPr lang="pt-PT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81" hasCustomPrompt="1"/>
          </p:nvPr>
        </p:nvSpPr>
        <p:spPr>
          <a:xfrm>
            <a:off x="2340628" y="5326235"/>
            <a:ext cx="3755372" cy="232484"/>
          </a:xfrm>
        </p:spPr>
        <p:txBody>
          <a:bodyPr>
            <a:noAutofit/>
          </a:bodyPr>
          <a:lstStyle>
            <a:lvl1pPr marL="0" indent="0">
              <a:buNone/>
              <a:defRPr sz="1600" b="0" u="none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E-mail </a:t>
            </a:r>
            <a:r>
              <a:rPr lang="pt-PT" err="1"/>
              <a:t>adress</a:t>
            </a:r>
            <a:endParaRPr lang="pt-PT"/>
          </a:p>
        </p:txBody>
      </p:sp>
      <p:sp>
        <p:nvSpPr>
          <p:cNvPr id="30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2340628" y="5580338"/>
            <a:ext cx="3755372" cy="232484"/>
          </a:xfrm>
        </p:spPr>
        <p:txBody>
          <a:bodyPr>
            <a:noAutofit/>
          </a:bodyPr>
          <a:lstStyle>
            <a:lvl1pPr marL="0" indent="0">
              <a:buNone/>
              <a:defRPr sz="1600" b="0" u="none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Phone</a:t>
            </a:r>
            <a:r>
              <a:rPr lang="pt-PT"/>
              <a:t> </a:t>
            </a:r>
            <a:r>
              <a:rPr lang="pt-PT" err="1"/>
              <a:t>number</a:t>
            </a:r>
            <a:endParaRPr lang="pt-PT"/>
          </a:p>
        </p:txBody>
      </p:sp>
      <p:sp>
        <p:nvSpPr>
          <p:cNvPr id="17" name="Rectangle 8"/>
          <p:cNvSpPr txBox="1"/>
          <p:nvPr userDrawn="1"/>
        </p:nvSpPr>
        <p:spPr>
          <a:xfrm>
            <a:off x="847208" y="2795133"/>
            <a:ext cx="4042801" cy="4368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88900" tIns="88900" rIns="88900" bIns="88900" anchor="ctr">
            <a:spAutoFit/>
          </a:bodyPr>
          <a:lstStyle>
            <a:lvl1pPr>
              <a:lnSpc>
                <a:spcPct val="105999"/>
              </a:lnSpc>
              <a:defRPr sz="1600" b="1">
                <a:solidFill>
                  <a:srgbClr val="183A66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rPr lang="pt-PT" err="1"/>
              <a:t>Click</a:t>
            </a:r>
            <a:r>
              <a:rPr lang="pt-PT" baseline="0"/>
              <a:t> </a:t>
            </a:r>
            <a:r>
              <a:rPr lang="pt-PT" baseline="0" err="1"/>
              <a:t>the</a:t>
            </a:r>
            <a:r>
              <a:rPr lang="pt-PT" baseline="0"/>
              <a:t> link: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6" hasCustomPrompt="1"/>
          </p:nvPr>
        </p:nvSpPr>
        <p:spPr>
          <a:xfrm>
            <a:off x="787854" y="1400559"/>
            <a:ext cx="5043487" cy="501867"/>
          </a:xfrm>
        </p:spPr>
        <p:txBody>
          <a:bodyPr>
            <a:noAutofit/>
          </a:bodyPr>
          <a:lstStyle>
            <a:lvl1pPr marL="0" indent="0">
              <a:buNone/>
              <a:defRPr sz="36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The</a:t>
            </a:r>
            <a:r>
              <a:rPr lang="pt-PT"/>
              <a:t> </a:t>
            </a:r>
            <a:r>
              <a:rPr lang="pt-PT" err="1"/>
              <a:t>topic’s</a:t>
            </a:r>
            <a:r>
              <a:rPr lang="pt-PT"/>
              <a:t> </a:t>
            </a:r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9319240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/>
              <a:t>Title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/>
              <a:t> 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123191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2-dar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noProof="0"/>
              <a:t>Title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/>
              <a:t> 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936744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093313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3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14906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119188" y="3607143"/>
            <a:ext cx="4692321" cy="602194"/>
          </a:xfrm>
        </p:spPr>
        <p:txBody>
          <a:bodyPr wrap="square" lIns="0" tIns="0" rIns="0" bIns="0" anchor="t">
            <a:noAutofit/>
          </a:bodyPr>
          <a:lstStyle>
            <a:lvl1pPr marL="0" indent="0">
              <a:buNone/>
              <a:defRPr sz="54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r>
              <a:rPr lang="pt-PT"/>
              <a:t> </a:t>
            </a:r>
          </a:p>
        </p:txBody>
      </p:sp>
      <p:sp>
        <p:nvSpPr>
          <p:cNvPr id="2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25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1119188" y="2042788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26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40968" y="4453501"/>
            <a:ext cx="4670541" cy="235449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.</a:t>
            </a:r>
          </a:p>
          <a:p>
            <a:endParaRPr lang="pt-PT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85800" y="-16852"/>
            <a:ext cx="0" cy="4737053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200406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119188" y="3607143"/>
            <a:ext cx="4692321" cy="602194"/>
          </a:xfrm>
        </p:spPr>
        <p:txBody>
          <a:bodyPr wrap="square" lIns="0" tIns="0" rIns="0" bIns="0" anchor="t">
            <a:noAutofit/>
          </a:bodyPr>
          <a:lstStyle>
            <a:lvl1pPr marL="0" indent="0">
              <a:buNone/>
              <a:defRPr sz="5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r>
              <a:rPr lang="pt-PT"/>
              <a:t> 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1119188" y="2042788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40968" y="4453501"/>
            <a:ext cx="4670541" cy="235449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.</a:t>
            </a:r>
          </a:p>
          <a:p>
            <a:endParaRPr lang="pt-PT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85800" y="-16852"/>
            <a:ext cx="0" cy="473705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988296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noProof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119188" y="3607143"/>
            <a:ext cx="4692321" cy="602194"/>
          </a:xfrm>
        </p:spPr>
        <p:txBody>
          <a:bodyPr wrap="square" lIns="0" tIns="0" rIns="0" bIns="0" anchor="t">
            <a:noAutofit/>
          </a:bodyPr>
          <a:lstStyle>
            <a:lvl1pPr marL="0" indent="0">
              <a:buNone/>
              <a:defRPr sz="54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r>
              <a:rPr lang="pt-PT"/>
              <a:t> 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1119188" y="2042788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85800" y="-16852"/>
            <a:ext cx="0" cy="4737053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40968" y="4453501"/>
            <a:ext cx="4670541" cy="235449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.</a:t>
            </a:r>
          </a:p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2857689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pt-PT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939634" y="2900697"/>
            <a:ext cx="8312733" cy="452437"/>
          </a:xfrm>
        </p:spPr>
        <p:txBody>
          <a:bodyPr wrap="square" lIns="0" tIns="0" rIns="0" bIns="0">
            <a:noAutofit/>
          </a:bodyPr>
          <a:lstStyle>
            <a:lvl1pPr marL="0" indent="0" algn="ctr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r>
              <a:rPr lang="pt-PT"/>
              <a:t> 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7" hasCustomPrompt="1"/>
          </p:nvPr>
        </p:nvSpPr>
        <p:spPr>
          <a:xfrm flipV="1">
            <a:off x="1939624" y="3700769"/>
            <a:ext cx="8312752" cy="9136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4493541" y="1005497"/>
            <a:ext cx="3204918" cy="728654"/>
          </a:xfrm>
          <a:blipFill>
            <a:blip r:embed="rId2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9" hasCustomPrompt="1"/>
          </p:nvPr>
        </p:nvSpPr>
        <p:spPr>
          <a:xfrm>
            <a:off x="1939633" y="4013534"/>
            <a:ext cx="8312733" cy="452437"/>
          </a:xfrm>
        </p:spPr>
        <p:txBody>
          <a:bodyPr wrap="square" lIns="0" tIns="0" rIns="0" bIns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.</a:t>
            </a:r>
          </a:p>
          <a:p>
            <a:pPr lvl="0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79303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6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604979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8371761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C43EBD2-1138-4610-BAD0-1D41043F46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807" y="6193340"/>
            <a:ext cx="249975" cy="3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0101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Cover Slide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25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839788" y="2895589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7264890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Cover Slide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25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839788" y="2895589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4422562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Cover Slide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noProof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839788" y="2895589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7967916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Cover Slide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noProof="0"/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3749840" y="2895589"/>
            <a:ext cx="4692321" cy="1066822"/>
          </a:xfrm>
          <a:blipFill>
            <a:blip r:embed="rId2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5980706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 Slide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610413" y="852471"/>
            <a:ext cx="5170909" cy="5153058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1832626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1219138" y="1877131"/>
            <a:ext cx="491337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838200" y="2229944"/>
            <a:ext cx="5257800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839788" y="2715360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1219138" y="2759865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839788" y="3112678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839788" y="3556716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1219138" y="3601221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839788" y="3963961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863536" y="4437656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1242886" y="4482161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18" name="Text Placeholder 6"/>
          <p:cNvSpPr>
            <a:spLocks noGrp="1"/>
          </p:cNvSpPr>
          <p:nvPr>
            <p:ph type="body" sz="quarter" idx="28" hasCustomPrompt="1"/>
          </p:nvPr>
        </p:nvSpPr>
        <p:spPr>
          <a:xfrm>
            <a:off x="839788" y="4825411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851344" y="5308669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30" hasCustomPrompt="1"/>
          </p:nvPr>
        </p:nvSpPr>
        <p:spPr>
          <a:xfrm>
            <a:off x="1230694" y="5353174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863536" y="5716385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cxnSp>
        <p:nvCxnSpPr>
          <p:cNvPr id="23" name="Straight Connector 22"/>
          <p:cNvCxnSpPr/>
          <p:nvPr userDrawn="1"/>
        </p:nvCxnSpPr>
        <p:spPr>
          <a:xfrm>
            <a:off x="685800" y="-16852"/>
            <a:ext cx="0" cy="1069365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052724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ata 10"/>
          <p:cNvSpPr/>
          <p:nvPr userDrawn="1"/>
        </p:nvSpPr>
        <p:spPr>
          <a:xfrm>
            <a:off x="4478832" y="0"/>
            <a:ext cx="7941277" cy="6858000"/>
          </a:xfrm>
          <a:prstGeom prst="flowChartInputOutpu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695569" y="0"/>
            <a:ext cx="7941277" cy="6858001"/>
          </a:xfrm>
          <a:prstGeom prst="flowChartInputOutput">
            <a:avLst/>
          </a:prstGeo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843467" y="1824617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1222817" y="1869122"/>
            <a:ext cx="491337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878392" y="2229944"/>
            <a:ext cx="5257800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843467" y="2695630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8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1222817" y="2740135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843467" y="3100957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843467" y="3566643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1222817" y="3611148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843467" y="3963961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843467" y="4437656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1222817" y="4482161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28" hasCustomPrompt="1"/>
          </p:nvPr>
        </p:nvSpPr>
        <p:spPr>
          <a:xfrm>
            <a:off x="843467" y="4834974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843467" y="5308669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30" hasCustomPrompt="1"/>
          </p:nvPr>
        </p:nvSpPr>
        <p:spPr>
          <a:xfrm>
            <a:off x="1222817" y="5353174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843467" y="5705987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2" name="Title 3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cxnSp>
        <p:nvCxnSpPr>
          <p:cNvPr id="29" name="Straight Connector 28"/>
          <p:cNvCxnSpPr/>
          <p:nvPr userDrawn="1"/>
        </p:nvCxnSpPr>
        <p:spPr>
          <a:xfrm>
            <a:off x="685800" y="-4152"/>
            <a:ext cx="0" cy="1056665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516319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 Slid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9" name="Picture 1" descr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062572" y="-1398588"/>
            <a:ext cx="9697075" cy="7543801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6440426" y="1808163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31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10913423" y="1808163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2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6440426" y="2376199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33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10913423" y="2376199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4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6440426" y="2944235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35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10913423" y="2944235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6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6440426" y="3512271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37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10913423" y="3512271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8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6440426" y="4080307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39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10913423" y="4080307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40" name="Text Placeholder 6"/>
          <p:cNvSpPr>
            <a:spLocks noGrp="1"/>
          </p:cNvSpPr>
          <p:nvPr>
            <p:ph type="body" sz="quarter" idx="28" hasCustomPrompt="1"/>
          </p:nvPr>
        </p:nvSpPr>
        <p:spPr>
          <a:xfrm>
            <a:off x="6440426" y="4648343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41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10913423" y="4648343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6440426" y="2137267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 userDrawn="1"/>
        </p:nvCxnSpPr>
        <p:spPr>
          <a:xfrm>
            <a:off x="6440426" y="2714908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 userDrawn="1"/>
        </p:nvCxnSpPr>
        <p:spPr>
          <a:xfrm>
            <a:off x="6440426" y="3273339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 userDrawn="1"/>
        </p:nvCxnSpPr>
        <p:spPr>
          <a:xfrm>
            <a:off x="6440426" y="3858896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 userDrawn="1"/>
        </p:nvCxnSpPr>
        <p:spPr>
          <a:xfrm>
            <a:off x="6440426" y="4409411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 userDrawn="1"/>
        </p:nvCxnSpPr>
        <p:spPr>
          <a:xfrm>
            <a:off x="6440426" y="4977447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cxnSp>
        <p:nvCxnSpPr>
          <p:cNvPr id="24" name="Straight Connector 23"/>
          <p:cNvCxnSpPr/>
          <p:nvPr userDrawn="1"/>
        </p:nvCxnSpPr>
        <p:spPr>
          <a:xfrm>
            <a:off x="11535934" y="0"/>
            <a:ext cx="0" cy="1052513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347204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&amp;Sub/chapter Slide 1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pt-PT" smtClean="0"/>
              <a:pPr/>
              <a:t>‹#›</a:t>
            </a:fld>
            <a:endParaRPr lang="pt-PT"/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839788" y="3233188"/>
            <a:ext cx="11457583" cy="391625"/>
          </a:xfrm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1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/>
              <a:t>Chapter name here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789478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&amp;Sub/chapter Slid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92000" cy="3429000"/>
          </a:xfr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3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5416399" y="2150883"/>
            <a:ext cx="1359200" cy="67252"/>
          </a:xfrm>
          <a:solidFill>
            <a:schemeClr val="bg1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8" hasCustomPrompt="1"/>
          </p:nvPr>
        </p:nvSpPr>
        <p:spPr>
          <a:xfrm>
            <a:off x="5370512" y="2218135"/>
            <a:ext cx="1450975" cy="970868"/>
          </a:xfrm>
        </p:spPr>
        <p:txBody>
          <a:bodyPr>
            <a:noAutofit/>
          </a:bodyPr>
          <a:lstStyle>
            <a:lvl1pPr marL="0" indent="0" algn="ctr">
              <a:buNone/>
              <a:defRPr sz="80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##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2062348" y="3650502"/>
            <a:ext cx="8067301" cy="602832"/>
          </a:xfrm>
        </p:spPr>
        <p:txBody>
          <a:bodyPr>
            <a:no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Chapter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2062348" y="4335842"/>
            <a:ext cx="8067301" cy="309348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8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-85690" y="3432305"/>
            <a:ext cx="12363381" cy="6456"/>
          </a:xfrm>
          <a:solidFill>
            <a:schemeClr val="bg1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45941747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&amp;Sub/chapter Slide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92000" cy="3429000"/>
          </a:xfr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2062348" y="3650502"/>
            <a:ext cx="8067301" cy="602832"/>
          </a:xfrm>
        </p:spPr>
        <p:txBody>
          <a:bodyPr>
            <a:no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Chapter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2062348" y="4335842"/>
            <a:ext cx="8067301" cy="309348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8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-85690" y="3432305"/>
            <a:ext cx="12363381" cy="6456"/>
          </a:xfrm>
          <a:solidFill>
            <a:schemeClr val="bg1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46768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47.xml"/><Relationship Id="rId39" Type="http://schemas.openxmlformats.org/officeDocument/2006/relationships/slideLayout" Target="../slideLayouts/slideLayout60.xml"/><Relationship Id="rId21" Type="http://schemas.openxmlformats.org/officeDocument/2006/relationships/slideLayout" Target="../slideLayouts/slideLayout42.xml"/><Relationship Id="rId34" Type="http://schemas.openxmlformats.org/officeDocument/2006/relationships/slideLayout" Target="../slideLayouts/slideLayout55.xml"/><Relationship Id="rId42" Type="http://schemas.openxmlformats.org/officeDocument/2006/relationships/slideLayout" Target="../slideLayouts/slideLayout63.xml"/><Relationship Id="rId47" Type="http://schemas.openxmlformats.org/officeDocument/2006/relationships/slideLayout" Target="../slideLayouts/slideLayout68.xml"/><Relationship Id="rId50" Type="http://schemas.openxmlformats.org/officeDocument/2006/relationships/slideLayout" Target="../slideLayouts/slideLayout71.xml"/><Relationship Id="rId55" Type="http://schemas.openxmlformats.org/officeDocument/2006/relationships/slideLayout" Target="../slideLayouts/slideLayout76.xml"/><Relationship Id="rId63" Type="http://schemas.openxmlformats.org/officeDocument/2006/relationships/image" Target="../media/image1.png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9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32" Type="http://schemas.openxmlformats.org/officeDocument/2006/relationships/slideLayout" Target="../slideLayouts/slideLayout53.xml"/><Relationship Id="rId37" Type="http://schemas.openxmlformats.org/officeDocument/2006/relationships/slideLayout" Target="../slideLayouts/slideLayout58.xml"/><Relationship Id="rId40" Type="http://schemas.openxmlformats.org/officeDocument/2006/relationships/slideLayout" Target="../slideLayouts/slideLayout61.xml"/><Relationship Id="rId45" Type="http://schemas.openxmlformats.org/officeDocument/2006/relationships/slideLayout" Target="../slideLayouts/slideLayout66.xml"/><Relationship Id="rId53" Type="http://schemas.openxmlformats.org/officeDocument/2006/relationships/slideLayout" Target="../slideLayouts/slideLayout74.xml"/><Relationship Id="rId58" Type="http://schemas.openxmlformats.org/officeDocument/2006/relationships/slideLayout" Target="../slideLayouts/slideLayout79.xml"/><Relationship Id="rId5" Type="http://schemas.openxmlformats.org/officeDocument/2006/relationships/slideLayout" Target="../slideLayouts/slideLayout26.xml"/><Relationship Id="rId61" Type="http://schemas.openxmlformats.org/officeDocument/2006/relationships/theme" Target="../theme/theme2.xml"/><Relationship Id="rId1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Relationship Id="rId27" Type="http://schemas.openxmlformats.org/officeDocument/2006/relationships/slideLayout" Target="../slideLayouts/slideLayout48.xml"/><Relationship Id="rId30" Type="http://schemas.openxmlformats.org/officeDocument/2006/relationships/slideLayout" Target="../slideLayouts/slideLayout51.xml"/><Relationship Id="rId35" Type="http://schemas.openxmlformats.org/officeDocument/2006/relationships/slideLayout" Target="../slideLayouts/slideLayout56.xml"/><Relationship Id="rId43" Type="http://schemas.openxmlformats.org/officeDocument/2006/relationships/slideLayout" Target="../slideLayouts/slideLayout64.xml"/><Relationship Id="rId48" Type="http://schemas.openxmlformats.org/officeDocument/2006/relationships/slideLayout" Target="../slideLayouts/slideLayout69.xml"/><Relationship Id="rId56" Type="http://schemas.openxmlformats.org/officeDocument/2006/relationships/slideLayout" Target="../slideLayouts/slideLayout77.xml"/><Relationship Id="rId8" Type="http://schemas.openxmlformats.org/officeDocument/2006/relationships/slideLayout" Target="../slideLayouts/slideLayout29.xml"/><Relationship Id="rId51" Type="http://schemas.openxmlformats.org/officeDocument/2006/relationships/slideLayout" Target="../slideLayouts/slideLayout72.xml"/><Relationship Id="rId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46.xml"/><Relationship Id="rId33" Type="http://schemas.openxmlformats.org/officeDocument/2006/relationships/slideLayout" Target="../slideLayouts/slideLayout54.xml"/><Relationship Id="rId38" Type="http://schemas.openxmlformats.org/officeDocument/2006/relationships/slideLayout" Target="../slideLayouts/slideLayout59.xml"/><Relationship Id="rId46" Type="http://schemas.openxmlformats.org/officeDocument/2006/relationships/slideLayout" Target="../slideLayouts/slideLayout67.xml"/><Relationship Id="rId59" Type="http://schemas.openxmlformats.org/officeDocument/2006/relationships/slideLayout" Target="../slideLayouts/slideLayout80.xml"/><Relationship Id="rId20" Type="http://schemas.openxmlformats.org/officeDocument/2006/relationships/slideLayout" Target="../slideLayouts/slideLayout41.xml"/><Relationship Id="rId41" Type="http://schemas.openxmlformats.org/officeDocument/2006/relationships/slideLayout" Target="../slideLayouts/slideLayout62.xml"/><Relationship Id="rId54" Type="http://schemas.openxmlformats.org/officeDocument/2006/relationships/slideLayout" Target="../slideLayouts/slideLayout75.xml"/><Relationship Id="rId62" Type="http://schemas.openxmlformats.org/officeDocument/2006/relationships/image" Target="../media/image8.png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28" Type="http://schemas.openxmlformats.org/officeDocument/2006/relationships/slideLayout" Target="../slideLayouts/slideLayout49.xml"/><Relationship Id="rId36" Type="http://schemas.openxmlformats.org/officeDocument/2006/relationships/slideLayout" Target="../slideLayouts/slideLayout57.xml"/><Relationship Id="rId49" Type="http://schemas.openxmlformats.org/officeDocument/2006/relationships/slideLayout" Target="../slideLayouts/slideLayout70.xml"/><Relationship Id="rId57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31.xml"/><Relationship Id="rId31" Type="http://schemas.openxmlformats.org/officeDocument/2006/relationships/slideLayout" Target="../slideLayouts/slideLayout52.xml"/><Relationship Id="rId44" Type="http://schemas.openxmlformats.org/officeDocument/2006/relationships/slideLayout" Target="../slideLayouts/slideLayout65.xml"/><Relationship Id="rId52" Type="http://schemas.openxmlformats.org/officeDocument/2006/relationships/slideLayout" Target="../slideLayouts/slideLayout73.xml"/><Relationship Id="rId6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94.xml"/><Relationship Id="rId18" Type="http://schemas.openxmlformats.org/officeDocument/2006/relationships/slideLayout" Target="../slideLayouts/slideLayout99.xml"/><Relationship Id="rId26" Type="http://schemas.openxmlformats.org/officeDocument/2006/relationships/slideLayout" Target="../slideLayouts/slideLayout107.xml"/><Relationship Id="rId39" Type="http://schemas.openxmlformats.org/officeDocument/2006/relationships/slideLayout" Target="../slideLayouts/slideLayout120.xml"/><Relationship Id="rId21" Type="http://schemas.openxmlformats.org/officeDocument/2006/relationships/slideLayout" Target="../slideLayouts/slideLayout102.xml"/><Relationship Id="rId34" Type="http://schemas.openxmlformats.org/officeDocument/2006/relationships/slideLayout" Target="../slideLayouts/slideLayout115.xml"/><Relationship Id="rId42" Type="http://schemas.openxmlformats.org/officeDocument/2006/relationships/slideLayout" Target="../slideLayouts/slideLayout123.xml"/><Relationship Id="rId47" Type="http://schemas.openxmlformats.org/officeDocument/2006/relationships/slideLayout" Target="../slideLayouts/slideLayout128.xml"/><Relationship Id="rId50" Type="http://schemas.openxmlformats.org/officeDocument/2006/relationships/slideLayout" Target="../slideLayouts/slideLayout131.xml"/><Relationship Id="rId55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88.xml"/><Relationship Id="rId2" Type="http://schemas.openxmlformats.org/officeDocument/2006/relationships/slideLayout" Target="../slideLayouts/slideLayout83.xml"/><Relationship Id="rId16" Type="http://schemas.openxmlformats.org/officeDocument/2006/relationships/slideLayout" Target="../slideLayouts/slideLayout97.xml"/><Relationship Id="rId29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92.xml"/><Relationship Id="rId24" Type="http://schemas.openxmlformats.org/officeDocument/2006/relationships/slideLayout" Target="../slideLayouts/slideLayout105.xml"/><Relationship Id="rId32" Type="http://schemas.openxmlformats.org/officeDocument/2006/relationships/slideLayout" Target="../slideLayouts/slideLayout113.xml"/><Relationship Id="rId37" Type="http://schemas.openxmlformats.org/officeDocument/2006/relationships/slideLayout" Target="../slideLayouts/slideLayout118.xml"/><Relationship Id="rId40" Type="http://schemas.openxmlformats.org/officeDocument/2006/relationships/slideLayout" Target="../slideLayouts/slideLayout121.xml"/><Relationship Id="rId45" Type="http://schemas.openxmlformats.org/officeDocument/2006/relationships/slideLayout" Target="../slideLayouts/slideLayout126.xml"/><Relationship Id="rId53" Type="http://schemas.openxmlformats.org/officeDocument/2006/relationships/slideLayout" Target="../slideLayouts/slideLayout134.xml"/><Relationship Id="rId58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86.xml"/><Relationship Id="rId61" Type="http://schemas.openxmlformats.org/officeDocument/2006/relationships/theme" Target="../theme/theme3.xml"/><Relationship Id="rId19" Type="http://schemas.openxmlformats.org/officeDocument/2006/relationships/slideLayout" Target="../slideLayouts/slideLayout100.xml"/><Relationship Id="rId14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103.xml"/><Relationship Id="rId27" Type="http://schemas.openxmlformats.org/officeDocument/2006/relationships/slideLayout" Target="../slideLayouts/slideLayout108.xml"/><Relationship Id="rId30" Type="http://schemas.openxmlformats.org/officeDocument/2006/relationships/slideLayout" Target="../slideLayouts/slideLayout111.xml"/><Relationship Id="rId35" Type="http://schemas.openxmlformats.org/officeDocument/2006/relationships/slideLayout" Target="../slideLayouts/slideLayout116.xml"/><Relationship Id="rId43" Type="http://schemas.openxmlformats.org/officeDocument/2006/relationships/slideLayout" Target="../slideLayouts/slideLayout124.xml"/><Relationship Id="rId48" Type="http://schemas.openxmlformats.org/officeDocument/2006/relationships/slideLayout" Target="../slideLayouts/slideLayout129.xml"/><Relationship Id="rId56" Type="http://schemas.openxmlformats.org/officeDocument/2006/relationships/slideLayout" Target="../slideLayouts/slideLayout137.xml"/><Relationship Id="rId8" Type="http://schemas.openxmlformats.org/officeDocument/2006/relationships/slideLayout" Target="../slideLayouts/slideLayout89.xml"/><Relationship Id="rId51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8.xml"/><Relationship Id="rId25" Type="http://schemas.openxmlformats.org/officeDocument/2006/relationships/slideLayout" Target="../slideLayouts/slideLayout106.xml"/><Relationship Id="rId33" Type="http://schemas.openxmlformats.org/officeDocument/2006/relationships/slideLayout" Target="../slideLayouts/slideLayout114.xml"/><Relationship Id="rId38" Type="http://schemas.openxmlformats.org/officeDocument/2006/relationships/slideLayout" Target="../slideLayouts/slideLayout119.xml"/><Relationship Id="rId46" Type="http://schemas.openxmlformats.org/officeDocument/2006/relationships/slideLayout" Target="../slideLayouts/slideLayout127.xml"/><Relationship Id="rId59" Type="http://schemas.openxmlformats.org/officeDocument/2006/relationships/slideLayout" Target="../slideLayouts/slideLayout140.xml"/><Relationship Id="rId20" Type="http://schemas.openxmlformats.org/officeDocument/2006/relationships/slideLayout" Target="../slideLayouts/slideLayout101.xml"/><Relationship Id="rId41" Type="http://schemas.openxmlformats.org/officeDocument/2006/relationships/slideLayout" Target="../slideLayouts/slideLayout122.xml"/><Relationship Id="rId54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5" Type="http://schemas.openxmlformats.org/officeDocument/2006/relationships/slideLayout" Target="../slideLayouts/slideLayout96.xml"/><Relationship Id="rId23" Type="http://schemas.openxmlformats.org/officeDocument/2006/relationships/slideLayout" Target="../slideLayouts/slideLayout104.xml"/><Relationship Id="rId28" Type="http://schemas.openxmlformats.org/officeDocument/2006/relationships/slideLayout" Target="../slideLayouts/slideLayout109.xml"/><Relationship Id="rId36" Type="http://schemas.openxmlformats.org/officeDocument/2006/relationships/slideLayout" Target="../slideLayouts/slideLayout117.xml"/><Relationship Id="rId49" Type="http://schemas.openxmlformats.org/officeDocument/2006/relationships/slideLayout" Target="../slideLayouts/slideLayout130.xml"/><Relationship Id="rId57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91.xml"/><Relationship Id="rId31" Type="http://schemas.openxmlformats.org/officeDocument/2006/relationships/slideLayout" Target="../slideLayouts/slideLayout112.xml"/><Relationship Id="rId44" Type="http://schemas.openxmlformats.org/officeDocument/2006/relationships/slideLayout" Target="../slideLayouts/slideLayout125.xml"/><Relationship Id="rId52" Type="http://schemas.openxmlformats.org/officeDocument/2006/relationships/slideLayout" Target="../slideLayouts/slideLayout133.xml"/><Relationship Id="rId60" Type="http://schemas.openxmlformats.org/officeDocument/2006/relationships/slideLayout" Target="../slideLayouts/slideLayout14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13" Type="http://schemas.openxmlformats.org/officeDocument/2006/relationships/slideLayout" Target="../slideLayouts/slideLayout154.xml"/><Relationship Id="rId18" Type="http://schemas.openxmlformats.org/officeDocument/2006/relationships/slideLayout" Target="../slideLayouts/slideLayout159.xml"/><Relationship Id="rId3" Type="http://schemas.openxmlformats.org/officeDocument/2006/relationships/slideLayout" Target="../slideLayouts/slideLayout144.xml"/><Relationship Id="rId21" Type="http://schemas.openxmlformats.org/officeDocument/2006/relationships/slideLayout" Target="../slideLayouts/slideLayout162.xml"/><Relationship Id="rId7" Type="http://schemas.openxmlformats.org/officeDocument/2006/relationships/slideLayout" Target="../slideLayouts/slideLayout148.xml"/><Relationship Id="rId12" Type="http://schemas.openxmlformats.org/officeDocument/2006/relationships/slideLayout" Target="../slideLayouts/slideLayout153.xml"/><Relationship Id="rId17" Type="http://schemas.openxmlformats.org/officeDocument/2006/relationships/slideLayout" Target="../slideLayouts/slideLayout158.xml"/><Relationship Id="rId2" Type="http://schemas.openxmlformats.org/officeDocument/2006/relationships/slideLayout" Target="../slideLayouts/slideLayout143.xml"/><Relationship Id="rId16" Type="http://schemas.openxmlformats.org/officeDocument/2006/relationships/slideLayout" Target="../slideLayouts/slideLayout157.xml"/><Relationship Id="rId20" Type="http://schemas.openxmlformats.org/officeDocument/2006/relationships/slideLayout" Target="../slideLayouts/slideLayout161.xml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24" Type="http://schemas.openxmlformats.org/officeDocument/2006/relationships/theme" Target="../theme/theme4.xml"/><Relationship Id="rId5" Type="http://schemas.openxmlformats.org/officeDocument/2006/relationships/slideLayout" Target="../slideLayouts/slideLayout146.xml"/><Relationship Id="rId15" Type="http://schemas.openxmlformats.org/officeDocument/2006/relationships/slideLayout" Target="../slideLayouts/slideLayout156.xml"/><Relationship Id="rId23" Type="http://schemas.openxmlformats.org/officeDocument/2006/relationships/slideLayout" Target="../slideLayouts/slideLayout164.xml"/><Relationship Id="rId10" Type="http://schemas.openxmlformats.org/officeDocument/2006/relationships/slideLayout" Target="../slideLayouts/slideLayout151.xml"/><Relationship Id="rId19" Type="http://schemas.openxmlformats.org/officeDocument/2006/relationships/slideLayout" Target="../slideLayouts/slideLayout160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Relationship Id="rId14" Type="http://schemas.openxmlformats.org/officeDocument/2006/relationships/slideLayout" Target="../slideLayouts/slideLayout155.xml"/><Relationship Id="rId22" Type="http://schemas.openxmlformats.org/officeDocument/2006/relationships/slideLayout" Target="../slideLayouts/slideLayout163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77.xml"/><Relationship Id="rId18" Type="http://schemas.openxmlformats.org/officeDocument/2006/relationships/slideLayout" Target="../slideLayouts/slideLayout182.xml"/><Relationship Id="rId26" Type="http://schemas.openxmlformats.org/officeDocument/2006/relationships/slideLayout" Target="../slideLayouts/slideLayout190.xml"/><Relationship Id="rId39" Type="http://schemas.openxmlformats.org/officeDocument/2006/relationships/slideLayout" Target="../slideLayouts/slideLayout203.xml"/><Relationship Id="rId21" Type="http://schemas.openxmlformats.org/officeDocument/2006/relationships/slideLayout" Target="../slideLayouts/slideLayout185.xml"/><Relationship Id="rId34" Type="http://schemas.openxmlformats.org/officeDocument/2006/relationships/slideLayout" Target="../slideLayouts/slideLayout198.xml"/><Relationship Id="rId42" Type="http://schemas.openxmlformats.org/officeDocument/2006/relationships/image" Target="../media/image31.jpeg"/><Relationship Id="rId7" Type="http://schemas.openxmlformats.org/officeDocument/2006/relationships/slideLayout" Target="../slideLayouts/slideLayout171.xml"/><Relationship Id="rId2" Type="http://schemas.openxmlformats.org/officeDocument/2006/relationships/slideLayout" Target="../slideLayouts/slideLayout166.xml"/><Relationship Id="rId16" Type="http://schemas.openxmlformats.org/officeDocument/2006/relationships/slideLayout" Target="../slideLayouts/slideLayout180.xml"/><Relationship Id="rId20" Type="http://schemas.openxmlformats.org/officeDocument/2006/relationships/slideLayout" Target="../slideLayouts/slideLayout184.xml"/><Relationship Id="rId29" Type="http://schemas.openxmlformats.org/officeDocument/2006/relationships/slideLayout" Target="../slideLayouts/slideLayout193.xml"/><Relationship Id="rId41" Type="http://schemas.openxmlformats.org/officeDocument/2006/relationships/image" Target="../media/image30.png"/><Relationship Id="rId1" Type="http://schemas.openxmlformats.org/officeDocument/2006/relationships/slideLayout" Target="../slideLayouts/slideLayout165.xml"/><Relationship Id="rId6" Type="http://schemas.openxmlformats.org/officeDocument/2006/relationships/slideLayout" Target="../slideLayouts/slideLayout170.xml"/><Relationship Id="rId11" Type="http://schemas.openxmlformats.org/officeDocument/2006/relationships/slideLayout" Target="../slideLayouts/slideLayout175.xml"/><Relationship Id="rId24" Type="http://schemas.openxmlformats.org/officeDocument/2006/relationships/slideLayout" Target="../slideLayouts/slideLayout188.xml"/><Relationship Id="rId32" Type="http://schemas.openxmlformats.org/officeDocument/2006/relationships/slideLayout" Target="../slideLayouts/slideLayout196.xml"/><Relationship Id="rId37" Type="http://schemas.openxmlformats.org/officeDocument/2006/relationships/slideLayout" Target="../slideLayouts/slideLayout201.xml"/><Relationship Id="rId40" Type="http://schemas.openxmlformats.org/officeDocument/2006/relationships/theme" Target="../theme/theme5.xml"/><Relationship Id="rId5" Type="http://schemas.openxmlformats.org/officeDocument/2006/relationships/slideLayout" Target="../slideLayouts/slideLayout169.xml"/><Relationship Id="rId15" Type="http://schemas.openxmlformats.org/officeDocument/2006/relationships/slideLayout" Target="../slideLayouts/slideLayout179.xml"/><Relationship Id="rId23" Type="http://schemas.openxmlformats.org/officeDocument/2006/relationships/slideLayout" Target="../slideLayouts/slideLayout187.xml"/><Relationship Id="rId28" Type="http://schemas.openxmlformats.org/officeDocument/2006/relationships/slideLayout" Target="../slideLayouts/slideLayout192.xml"/><Relationship Id="rId36" Type="http://schemas.openxmlformats.org/officeDocument/2006/relationships/slideLayout" Target="../slideLayouts/slideLayout200.xml"/><Relationship Id="rId10" Type="http://schemas.openxmlformats.org/officeDocument/2006/relationships/slideLayout" Target="../slideLayouts/slideLayout174.xml"/><Relationship Id="rId19" Type="http://schemas.openxmlformats.org/officeDocument/2006/relationships/slideLayout" Target="../slideLayouts/slideLayout183.xml"/><Relationship Id="rId31" Type="http://schemas.openxmlformats.org/officeDocument/2006/relationships/slideLayout" Target="../slideLayouts/slideLayout195.xml"/><Relationship Id="rId4" Type="http://schemas.openxmlformats.org/officeDocument/2006/relationships/slideLayout" Target="../slideLayouts/slideLayout168.xml"/><Relationship Id="rId9" Type="http://schemas.openxmlformats.org/officeDocument/2006/relationships/slideLayout" Target="../slideLayouts/slideLayout173.xml"/><Relationship Id="rId14" Type="http://schemas.openxmlformats.org/officeDocument/2006/relationships/slideLayout" Target="../slideLayouts/slideLayout178.xml"/><Relationship Id="rId22" Type="http://schemas.openxmlformats.org/officeDocument/2006/relationships/slideLayout" Target="../slideLayouts/slideLayout186.xml"/><Relationship Id="rId27" Type="http://schemas.openxmlformats.org/officeDocument/2006/relationships/slideLayout" Target="../slideLayouts/slideLayout191.xml"/><Relationship Id="rId30" Type="http://schemas.openxmlformats.org/officeDocument/2006/relationships/slideLayout" Target="../slideLayouts/slideLayout194.xml"/><Relationship Id="rId35" Type="http://schemas.openxmlformats.org/officeDocument/2006/relationships/slideLayout" Target="../slideLayouts/slideLayout199.xml"/><Relationship Id="rId8" Type="http://schemas.openxmlformats.org/officeDocument/2006/relationships/slideLayout" Target="../slideLayouts/slideLayout172.xml"/><Relationship Id="rId3" Type="http://schemas.openxmlformats.org/officeDocument/2006/relationships/slideLayout" Target="../slideLayouts/slideLayout167.xml"/><Relationship Id="rId12" Type="http://schemas.openxmlformats.org/officeDocument/2006/relationships/slideLayout" Target="../slideLayouts/slideLayout176.xml"/><Relationship Id="rId17" Type="http://schemas.openxmlformats.org/officeDocument/2006/relationships/slideLayout" Target="../slideLayouts/slideLayout181.xml"/><Relationship Id="rId25" Type="http://schemas.openxmlformats.org/officeDocument/2006/relationships/slideLayout" Target="../slideLayouts/slideLayout189.xml"/><Relationship Id="rId33" Type="http://schemas.openxmlformats.org/officeDocument/2006/relationships/slideLayout" Target="../slideLayouts/slideLayout197.xml"/><Relationship Id="rId38" Type="http://schemas.openxmlformats.org/officeDocument/2006/relationships/slideLayout" Target="../slideLayouts/slideLayout20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881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13128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988"/>
            <a:ext cx="1715733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2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2" r:id="rId2"/>
    <p:sldLayoutId id="2147483657" r:id="rId3"/>
    <p:sldLayoutId id="2147483649" r:id="rId4"/>
    <p:sldLayoutId id="2147483651" r:id="rId5"/>
    <p:sldLayoutId id="2147483650" r:id="rId6"/>
    <p:sldLayoutId id="2147483660" r:id="rId7"/>
    <p:sldLayoutId id="2147483652" r:id="rId8"/>
    <p:sldLayoutId id="2147483661" r:id="rId9"/>
    <p:sldLayoutId id="2147483653" r:id="rId10"/>
    <p:sldLayoutId id="2147483658" r:id="rId11"/>
    <p:sldLayoutId id="2147483663" r:id="rId12"/>
    <p:sldLayoutId id="2147483664" r:id="rId13"/>
    <p:sldLayoutId id="2147483665" r:id="rId14"/>
    <p:sldLayoutId id="2147483659" r:id="rId15"/>
    <p:sldLayoutId id="2147483654" r:id="rId16"/>
    <p:sldLayoutId id="2147483655" r:id="rId17"/>
    <p:sldLayoutId id="2147483809" r:id="rId18"/>
    <p:sldLayoutId id="2147483810" r:id="rId19"/>
    <p:sldLayoutId id="2147483811" r:id="rId20"/>
    <p:sldLayoutId id="2147483812" r:id="rId2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15" name="Title Placeholder 14"/>
          <p:cNvSpPr>
            <a:spLocks noGrp="1"/>
          </p:cNvSpPr>
          <p:nvPr>
            <p:ph type="title"/>
          </p:nvPr>
        </p:nvSpPr>
        <p:spPr>
          <a:xfrm>
            <a:off x="838200" y="687704"/>
            <a:ext cx="10515600" cy="35643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Title</a:t>
            </a:r>
            <a:endParaRPr lang="pt-PT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3A1E15B-BC80-4C25-9C7C-CAFE496BF502}"/>
              </a:ext>
            </a:extLst>
          </p:cNvPr>
          <p:cNvPicPr>
            <a:picLocks noChangeAspect="1"/>
          </p:cNvPicPr>
          <p:nvPr userDrawn="1"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807" y="6193340"/>
            <a:ext cx="249975" cy="363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605D0F-5969-4B75-84BF-D66BABAEAFA7}"/>
              </a:ext>
            </a:extLst>
          </p:cNvPr>
          <p:cNvPicPr>
            <a:picLocks noChangeAspect="1"/>
          </p:cNvPicPr>
          <p:nvPr userDrawn="1"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988"/>
            <a:ext cx="1715733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316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  <p:sldLayoutId id="2147483684" r:id="rId18"/>
    <p:sldLayoutId id="2147483685" r:id="rId19"/>
    <p:sldLayoutId id="2147483686" r:id="rId20"/>
    <p:sldLayoutId id="2147483687" r:id="rId21"/>
    <p:sldLayoutId id="2147483688" r:id="rId22"/>
    <p:sldLayoutId id="2147483689" r:id="rId23"/>
    <p:sldLayoutId id="2147483690" r:id="rId24"/>
    <p:sldLayoutId id="2147483691" r:id="rId25"/>
    <p:sldLayoutId id="2147483692" r:id="rId26"/>
    <p:sldLayoutId id="2147483693" r:id="rId27"/>
    <p:sldLayoutId id="2147483694" r:id="rId28"/>
    <p:sldLayoutId id="2147483695" r:id="rId29"/>
    <p:sldLayoutId id="2147483696" r:id="rId30"/>
    <p:sldLayoutId id="2147483697" r:id="rId31"/>
    <p:sldLayoutId id="2147483698" r:id="rId32"/>
    <p:sldLayoutId id="2147483699" r:id="rId33"/>
    <p:sldLayoutId id="2147483700" r:id="rId34"/>
    <p:sldLayoutId id="2147483701" r:id="rId35"/>
    <p:sldLayoutId id="2147483702" r:id="rId36"/>
    <p:sldLayoutId id="2147483703" r:id="rId37"/>
    <p:sldLayoutId id="2147483704" r:id="rId38"/>
    <p:sldLayoutId id="2147483705" r:id="rId39"/>
    <p:sldLayoutId id="2147483706" r:id="rId40"/>
    <p:sldLayoutId id="2147483707" r:id="rId41"/>
    <p:sldLayoutId id="2147483708" r:id="rId42"/>
    <p:sldLayoutId id="2147483709" r:id="rId43"/>
    <p:sldLayoutId id="2147483710" r:id="rId44"/>
    <p:sldLayoutId id="2147483711" r:id="rId45"/>
    <p:sldLayoutId id="2147483712" r:id="rId46"/>
    <p:sldLayoutId id="2147483713" r:id="rId47"/>
    <p:sldLayoutId id="2147483714" r:id="rId48"/>
    <p:sldLayoutId id="2147483715" r:id="rId49"/>
    <p:sldLayoutId id="2147483716" r:id="rId50"/>
    <p:sldLayoutId id="2147483717" r:id="rId51"/>
    <p:sldLayoutId id="2147483718" r:id="rId52"/>
    <p:sldLayoutId id="2147483719" r:id="rId53"/>
    <p:sldLayoutId id="2147483720" r:id="rId54"/>
    <p:sldLayoutId id="2147483721" r:id="rId55"/>
    <p:sldLayoutId id="2147483722" r:id="rId56"/>
    <p:sldLayoutId id="2147483723" r:id="rId57"/>
    <p:sldLayoutId id="2147483724" r:id="rId58"/>
    <p:sldLayoutId id="2147483725" r:id="rId59"/>
    <p:sldLayoutId id="2147483726" r:id="rId6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accent5"/>
          </a:solidFill>
          <a:latin typeface="EC Square Sans Pro" panose="020B05060400000200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EC Square Sans Pro" panose="020B050604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EC Square Sans Pro" panose="020B050604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EC Square Sans Pro" panose="020B050604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EC Square Sans Pro" panose="020B050604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EC Square Sans Pro" panose="020B050604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528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663">
          <p15:clr>
            <a:srgbClr val="F26B43"/>
          </p15:clr>
        </p15:guide>
        <p15:guide id="6" orient="horz" pos="845">
          <p15:clr>
            <a:srgbClr val="F26B43"/>
          </p15:clr>
        </p15:guide>
        <p15:guide id="7" pos="432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accent4"/>
                </a:solidFill>
                <a:latin typeface="EC Square Sans Pro" panose="020B0506040000020004" pitchFamily="34" charset="0"/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Title Placeholder 14"/>
          <p:cNvSpPr>
            <a:spLocks noGrp="1"/>
          </p:cNvSpPr>
          <p:nvPr>
            <p:ph type="title"/>
          </p:nvPr>
        </p:nvSpPr>
        <p:spPr>
          <a:xfrm>
            <a:off x="838200" y="687704"/>
            <a:ext cx="10515600" cy="35643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Title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93573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768" r:id="rId20"/>
    <p:sldLayoutId id="2147483769" r:id="rId21"/>
    <p:sldLayoutId id="2147483770" r:id="rId22"/>
    <p:sldLayoutId id="2147483771" r:id="rId23"/>
    <p:sldLayoutId id="2147483772" r:id="rId24"/>
    <p:sldLayoutId id="2147483773" r:id="rId25"/>
    <p:sldLayoutId id="2147483774" r:id="rId26"/>
    <p:sldLayoutId id="2147483775" r:id="rId27"/>
    <p:sldLayoutId id="2147483776" r:id="rId28"/>
    <p:sldLayoutId id="2147483777" r:id="rId29"/>
    <p:sldLayoutId id="2147483778" r:id="rId30"/>
    <p:sldLayoutId id="2147483779" r:id="rId31"/>
    <p:sldLayoutId id="2147483780" r:id="rId32"/>
    <p:sldLayoutId id="2147483781" r:id="rId33"/>
    <p:sldLayoutId id="2147483782" r:id="rId34"/>
    <p:sldLayoutId id="2147483783" r:id="rId35"/>
    <p:sldLayoutId id="2147483784" r:id="rId36"/>
    <p:sldLayoutId id="2147483785" r:id="rId37"/>
    <p:sldLayoutId id="2147483786" r:id="rId38"/>
    <p:sldLayoutId id="2147483787" r:id="rId39"/>
    <p:sldLayoutId id="2147483788" r:id="rId40"/>
    <p:sldLayoutId id="2147483789" r:id="rId41"/>
    <p:sldLayoutId id="2147483790" r:id="rId42"/>
    <p:sldLayoutId id="2147483791" r:id="rId43"/>
    <p:sldLayoutId id="2147483792" r:id="rId44"/>
    <p:sldLayoutId id="2147483793" r:id="rId45"/>
    <p:sldLayoutId id="2147483794" r:id="rId46"/>
    <p:sldLayoutId id="2147483795" r:id="rId47"/>
    <p:sldLayoutId id="2147483796" r:id="rId48"/>
    <p:sldLayoutId id="2147483797" r:id="rId49"/>
    <p:sldLayoutId id="2147483798" r:id="rId50"/>
    <p:sldLayoutId id="2147483799" r:id="rId51"/>
    <p:sldLayoutId id="2147483800" r:id="rId52"/>
    <p:sldLayoutId id="2147483801" r:id="rId53"/>
    <p:sldLayoutId id="2147483802" r:id="rId54"/>
    <p:sldLayoutId id="2147483803" r:id="rId55"/>
    <p:sldLayoutId id="2147483804" r:id="rId56"/>
    <p:sldLayoutId id="2147483805" r:id="rId57"/>
    <p:sldLayoutId id="2147483806" r:id="rId58"/>
    <p:sldLayoutId id="2147483807" r:id="rId59"/>
    <p:sldLayoutId id="2147483808" r:id="rId6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accent5"/>
          </a:solidFill>
          <a:latin typeface="EC Square Sans Pro" panose="020B05060400000200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EC Square Sans Pro" panose="020B050604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EC Square Sans Pro" panose="020B050604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EC Square Sans Pro" panose="020B050604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EC Square Sans Pro" panose="020B050604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EC Square Sans Pro" panose="020B050604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528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663">
          <p15:clr>
            <a:srgbClr val="F26B43"/>
          </p15:clr>
        </p15:guide>
        <p15:guide id="6" orient="horz" pos="845">
          <p15:clr>
            <a:srgbClr val="F26B43"/>
          </p15:clr>
        </p15:guide>
        <p15:guide id="7" pos="432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2" y="482867"/>
            <a:ext cx="10515601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2" y="1825630"/>
            <a:ext cx="10515601" cy="38819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18" y="6131294"/>
            <a:ext cx="2743201" cy="3651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17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711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  <p:sldLayoutId id="2147483826" r:id="rId13"/>
    <p:sldLayoutId id="2147483827" r:id="rId14"/>
    <p:sldLayoutId id="2147483828" r:id="rId15"/>
    <p:sldLayoutId id="2147483829" r:id="rId16"/>
    <p:sldLayoutId id="2147483830" r:id="rId17"/>
    <p:sldLayoutId id="2147483831" r:id="rId18"/>
    <p:sldLayoutId id="2147483832" r:id="rId19"/>
    <p:sldLayoutId id="2147483833" r:id="rId20"/>
    <p:sldLayoutId id="2147483834" r:id="rId21"/>
    <p:sldLayoutId id="2147483835" r:id="rId22"/>
    <p:sldLayoutId id="2147483836" r:id="rId23"/>
  </p:sldLayoutIdLst>
  <p:hf sldNum="0" hdr="0" ftr="0" dt="0"/>
  <p:txStyles>
    <p:titleStyle>
      <a:lvl1pPr algn="l" defTabSz="896569" rtl="0" eaLnBrk="1" latinLnBrk="0" hangingPunct="1">
        <a:lnSpc>
          <a:spcPct val="90000"/>
        </a:lnSpc>
        <a:spcBef>
          <a:spcPct val="0"/>
        </a:spcBef>
        <a:buNone/>
        <a:defRPr sz="3922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4142" indent="-224142" algn="l" defTabSz="896569" rtl="0" eaLnBrk="1" latinLnBrk="0" hangingPunct="1">
        <a:lnSpc>
          <a:spcPct val="100000"/>
        </a:lnSpc>
        <a:spcBef>
          <a:spcPts val="0"/>
        </a:spcBef>
        <a:spcAft>
          <a:spcPts val="1765"/>
        </a:spcAft>
        <a:buClr>
          <a:schemeClr val="tx2"/>
        </a:buClr>
        <a:buFont typeface="Arial" panose="020B0604020202020204" pitchFamily="34" charset="0"/>
        <a:buChar char="•"/>
        <a:defRPr sz="2353" kern="1200">
          <a:solidFill>
            <a:schemeClr val="tx1"/>
          </a:solidFill>
          <a:latin typeface="+mn-lt"/>
          <a:ea typeface="+mn-ea"/>
          <a:cs typeface="+mn-cs"/>
        </a:defRPr>
      </a:lvl1pPr>
      <a:lvl2pPr marL="672427" indent="-224142" algn="l" defTabSz="896569" rtl="0" eaLnBrk="1" latinLnBrk="0" hangingPunct="1">
        <a:lnSpc>
          <a:spcPct val="100000"/>
        </a:lnSpc>
        <a:spcBef>
          <a:spcPts val="490"/>
        </a:spcBef>
        <a:spcAft>
          <a:spcPts val="1765"/>
        </a:spcAft>
        <a:buClr>
          <a:schemeClr val="tx2"/>
        </a:buClr>
        <a:buFont typeface="Arial" panose="020B0604020202020204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2pPr>
      <a:lvl3pPr marL="1120712" indent="-224142" algn="l" defTabSz="896569" rtl="0" eaLnBrk="1" latinLnBrk="0" hangingPunct="1">
        <a:lnSpc>
          <a:spcPct val="100000"/>
        </a:lnSpc>
        <a:spcBef>
          <a:spcPts val="490"/>
        </a:spcBef>
        <a:spcAft>
          <a:spcPts val="1765"/>
        </a:spcAft>
        <a:buClr>
          <a:schemeClr val="tx2"/>
        </a:buClr>
        <a:buFont typeface="Arial" panose="020B0604020202020204" pitchFamily="34" charset="0"/>
        <a:buChar char="•"/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568996" indent="-224142" algn="l" defTabSz="896569" rtl="0" eaLnBrk="1" latinLnBrk="0" hangingPunct="1">
        <a:lnSpc>
          <a:spcPct val="100000"/>
        </a:lnSpc>
        <a:spcBef>
          <a:spcPts val="490"/>
        </a:spcBef>
        <a:spcAft>
          <a:spcPts val="1765"/>
        </a:spcAft>
        <a:buClr>
          <a:schemeClr val="tx2"/>
        </a:buClr>
        <a:buFont typeface="Arial" panose="020B0604020202020204" pitchFamily="34" charset="0"/>
        <a:buChar char="•"/>
        <a:defRPr sz="1569" kern="1200">
          <a:solidFill>
            <a:schemeClr val="tx1"/>
          </a:solidFill>
          <a:latin typeface="+mn-lt"/>
          <a:ea typeface="+mn-ea"/>
          <a:cs typeface="+mn-cs"/>
        </a:defRPr>
      </a:lvl4pPr>
      <a:lvl5pPr marL="2017281" indent="-224142" algn="l" defTabSz="896569" rtl="0" eaLnBrk="1" latinLnBrk="0" hangingPunct="1">
        <a:lnSpc>
          <a:spcPct val="100000"/>
        </a:lnSpc>
        <a:spcBef>
          <a:spcPts val="490"/>
        </a:spcBef>
        <a:spcAft>
          <a:spcPts val="1765"/>
        </a:spcAft>
        <a:buClr>
          <a:schemeClr val="tx2"/>
        </a:buClr>
        <a:buFont typeface="Arial" panose="020B0604020202020204" pitchFamily="34" charset="0"/>
        <a:buChar char="•"/>
        <a:defRPr sz="1569" kern="1200">
          <a:solidFill>
            <a:schemeClr val="tx1"/>
          </a:solidFill>
          <a:latin typeface="+mn-lt"/>
          <a:ea typeface="+mn-ea"/>
          <a:cs typeface="+mn-cs"/>
        </a:defRPr>
      </a:lvl5pPr>
      <a:lvl6pPr marL="2465565" indent="-224142" algn="l" defTabSz="896569" rtl="0" eaLnBrk="1" latinLnBrk="0" hangingPunct="1">
        <a:lnSpc>
          <a:spcPct val="90000"/>
        </a:lnSpc>
        <a:spcBef>
          <a:spcPts val="490"/>
        </a:spcBef>
        <a:buFont typeface="Arial" panose="020B0604020202020204" pitchFamily="34" charset="0"/>
        <a:buChar char="•"/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913850" indent="-224142" algn="l" defTabSz="896569" rtl="0" eaLnBrk="1" latinLnBrk="0" hangingPunct="1">
        <a:lnSpc>
          <a:spcPct val="90000"/>
        </a:lnSpc>
        <a:spcBef>
          <a:spcPts val="490"/>
        </a:spcBef>
        <a:buFont typeface="Arial" panose="020B0604020202020204" pitchFamily="34" charset="0"/>
        <a:buChar char="•"/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362135" indent="-224142" algn="l" defTabSz="896569" rtl="0" eaLnBrk="1" latinLnBrk="0" hangingPunct="1">
        <a:lnSpc>
          <a:spcPct val="90000"/>
        </a:lnSpc>
        <a:spcBef>
          <a:spcPts val="490"/>
        </a:spcBef>
        <a:buFont typeface="Arial" panose="020B0604020202020204" pitchFamily="34" charset="0"/>
        <a:buChar char="•"/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810419" indent="-224142" algn="l" defTabSz="896569" rtl="0" eaLnBrk="1" latinLnBrk="0" hangingPunct="1">
        <a:lnSpc>
          <a:spcPct val="90000"/>
        </a:lnSpc>
        <a:spcBef>
          <a:spcPts val="490"/>
        </a:spcBef>
        <a:buFont typeface="Arial" panose="020B0604020202020204" pitchFamily="34" charset="0"/>
        <a:buChar char="•"/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6569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48285" algn="l" defTabSz="896569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896569" algn="l" defTabSz="896569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44854" algn="l" defTabSz="896569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793138" algn="l" defTabSz="896569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41423" algn="l" defTabSz="896569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689708" algn="l" defTabSz="896569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137992" algn="l" defTabSz="896569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586277" algn="l" defTabSz="896569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FE374-A678-A684-FA4B-26330CF65F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4A1E0C-386D-FF7A-6872-1942CD43357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838200" y="365126"/>
            <a:ext cx="10515600" cy="8169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EE66B9-5E84-94E6-4EDD-A9E25FB078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42619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0"/>
            <a:endParaRPr lang="en-US"/>
          </a:p>
          <a:p>
            <a:pPr lvl="1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653097-A9FD-84E7-4EFA-47C8DA4850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Picture 4" descr="A close-up of a line&#10;&#10;Description automatically generated" hidden="1">
            <a:extLst>
              <a:ext uri="{FF2B5EF4-FFF2-40B4-BE49-F238E27FC236}">
                <a16:creationId xmlns:a16="http://schemas.microsoft.com/office/drawing/2014/main" id="{CE57FDCE-6642-0FA5-3739-FA81457769C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2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D640C55-B1A0-5DE0-B0E4-F05DE5506E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1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8" name="Picture 7" descr="A close-up of a line&#10;&#10;Description automatically generated" hidden="1">
            <a:extLst>
              <a:ext uri="{FF2B5EF4-FFF2-40B4-BE49-F238E27FC236}">
                <a16:creationId xmlns:a16="http://schemas.microsoft.com/office/drawing/2014/main" id="{A12B438D-C839-BF7B-253A-401802D9F2AC}"/>
              </a:ext>
            </a:extLst>
          </p:cNvPr>
          <p:cNvPicPr/>
          <p:nvPr userDrawn="1"/>
        </p:nvPicPr>
        <p:blipFill>
          <a:blip r:embed="rId42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036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  <p:sldLayoutId id="2147483849" r:id="rId12"/>
    <p:sldLayoutId id="2147483850" r:id="rId13"/>
    <p:sldLayoutId id="2147483851" r:id="rId14"/>
    <p:sldLayoutId id="2147483852" r:id="rId15"/>
    <p:sldLayoutId id="2147483853" r:id="rId16"/>
    <p:sldLayoutId id="2147483854" r:id="rId17"/>
    <p:sldLayoutId id="2147483855" r:id="rId18"/>
    <p:sldLayoutId id="2147483856" r:id="rId19"/>
    <p:sldLayoutId id="2147483857" r:id="rId20"/>
    <p:sldLayoutId id="2147483858" r:id="rId21"/>
    <p:sldLayoutId id="2147483859" r:id="rId22"/>
    <p:sldLayoutId id="2147483860" r:id="rId23"/>
    <p:sldLayoutId id="2147483861" r:id="rId24"/>
    <p:sldLayoutId id="2147483862" r:id="rId25"/>
    <p:sldLayoutId id="2147483863" r:id="rId26"/>
    <p:sldLayoutId id="2147483864" r:id="rId27"/>
    <p:sldLayoutId id="2147483865" r:id="rId28"/>
    <p:sldLayoutId id="2147483866" r:id="rId29"/>
    <p:sldLayoutId id="2147483867" r:id="rId30"/>
    <p:sldLayoutId id="2147483868" r:id="rId31"/>
    <p:sldLayoutId id="2147483869" r:id="rId32"/>
    <p:sldLayoutId id="2147483870" r:id="rId33"/>
    <p:sldLayoutId id="2147483871" r:id="rId34"/>
    <p:sldLayoutId id="2147483872" r:id="rId35"/>
    <p:sldLayoutId id="2147483873" r:id="rId36"/>
    <p:sldLayoutId id="2147483874" r:id="rId37"/>
    <p:sldLayoutId id="2147483875" r:id="rId38"/>
    <p:sldLayoutId id="2147483876" r:id="rId3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>
          <p15:clr>
            <a:srgbClr val="F26B43"/>
          </p15:clr>
        </p15:guide>
        <p15:guide id="4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3" Type="http://schemas.openxmlformats.org/officeDocument/2006/relationships/image" Target="../media/image46.png"/><Relationship Id="rId7" Type="http://schemas.openxmlformats.org/officeDocument/2006/relationships/image" Target="../media/image50.svg"/><Relationship Id="rId12" Type="http://schemas.openxmlformats.org/officeDocument/2006/relationships/image" Target="../media/image5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03.xml"/><Relationship Id="rId6" Type="http://schemas.openxmlformats.org/officeDocument/2006/relationships/image" Target="../media/image49.png"/><Relationship Id="rId11" Type="http://schemas.openxmlformats.org/officeDocument/2006/relationships/image" Target="../media/image54.svg"/><Relationship Id="rId5" Type="http://schemas.openxmlformats.org/officeDocument/2006/relationships/image" Target="../media/image48.png"/><Relationship Id="rId15" Type="http://schemas.openxmlformats.org/officeDocument/2006/relationships/image" Target="../media/image58.sv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99F89A2-D2F4-A797-C208-E6D9E5DF5B12}"/>
              </a:ext>
            </a:extLst>
          </p:cNvPr>
          <p:cNvSpPr txBox="1"/>
          <p:nvPr/>
        </p:nvSpPr>
        <p:spPr>
          <a:xfrm>
            <a:off x="3547872" y="2514600"/>
            <a:ext cx="9427464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IE" sz="4000" b="1">
                <a:solidFill>
                  <a:srgbClr val="390990"/>
                </a:solidFill>
                <a:latin typeface="EC Square Sans Pro" panose="020B0506040000020004" pitchFamily="34" charset="0"/>
              </a:rPr>
              <a:t>European Social Security Pass </a:t>
            </a:r>
          </a:p>
          <a:p>
            <a:pPr algn="ctr"/>
            <a:r>
              <a:rPr lang="en-IE" sz="4000" b="1">
                <a:solidFill>
                  <a:srgbClr val="390990"/>
                </a:solidFill>
                <a:latin typeface="EC Square Sans Pro" panose="020B0506040000020004" pitchFamily="34" charset="0"/>
              </a:rPr>
              <a:t>ESSPASS</a:t>
            </a:r>
            <a:endParaRPr lang="en-BE" sz="4000" b="1">
              <a:solidFill>
                <a:srgbClr val="390990"/>
              </a:solidFill>
              <a:latin typeface="EC Square Sans Pro" panose="020B0506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152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A25195-2636-4CCE-8BEE-FE385C23F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BF403CA-672D-765A-D592-E42C9FE916F1}"/>
              </a:ext>
            </a:extLst>
          </p:cNvPr>
          <p:cNvSpPr txBox="1"/>
          <p:nvPr/>
        </p:nvSpPr>
        <p:spPr>
          <a:xfrm>
            <a:off x="1638390" y="394212"/>
            <a:ext cx="2512986" cy="60590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0" rtlCol="0" anchor="b" anchorCtr="0">
            <a:noAutofit/>
          </a:bodyPr>
          <a:lstStyle>
            <a:defPPr>
              <a:defRPr lang="en-US"/>
            </a:defPPr>
            <a:lvl1pPr lv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3200">
                <a:solidFill>
                  <a:schemeClr val="bg2">
                    <a:lumMod val="25000"/>
                  </a:schemeClr>
                </a:solidFill>
                <a:latin typeface="EC Square Sans Cond Pro" panose="020B0506040000020004" pitchFamily="34" charset="0"/>
                <a:ea typeface="+mj-ea"/>
                <a:cs typeface="+mj-c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algn="ctr"/>
            <a:r>
              <a:rPr lang="en-GB" sz="4000" b="1">
                <a:solidFill>
                  <a:srgbClr val="390990"/>
                </a:solidFill>
                <a:latin typeface="EC Square Sans Pro" panose="020B0506040000020004" pitchFamily="34" charset="0"/>
                <a:ea typeface="+mn-ea"/>
                <a:cs typeface="+mn-cs"/>
              </a:rPr>
              <a:t>ESSPASS</a:t>
            </a:r>
            <a:endParaRPr lang="en-US" sz="4000" b="1">
              <a:solidFill>
                <a:srgbClr val="390990"/>
              </a:solidFill>
              <a:latin typeface="EC Square Sans Pro" panose="020B0506040000020004" pitchFamily="34" charset="0"/>
              <a:ea typeface="+mn-ea"/>
              <a:cs typeface="+mn-cs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42ACDD8-8084-60B2-0B6D-6425747F5F27}"/>
              </a:ext>
            </a:extLst>
          </p:cNvPr>
          <p:cNvSpPr txBox="1"/>
          <p:nvPr/>
        </p:nvSpPr>
        <p:spPr>
          <a:xfrm>
            <a:off x="694944" y="1308117"/>
            <a:ext cx="11178673" cy="338554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626745" indent="-447675" algn="just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Font typeface="Wingdings,Sans-Serif"/>
              <a:buChar char="Ø"/>
              <a:defRPr sz="3200">
                <a:solidFill>
                  <a:srgbClr val="41596C"/>
                </a:solidFill>
                <a:latin typeface="EC Square Sans Cond Pro"/>
                <a:cs typeface="Arial"/>
              </a:defRPr>
            </a:lvl1pPr>
          </a:lstStyle>
          <a:p>
            <a:r>
              <a:rPr lang="en-US" sz="2400" b="1">
                <a:solidFill>
                  <a:srgbClr val="4F1997"/>
                </a:solidFill>
              </a:rPr>
              <a:t>Purpose:</a:t>
            </a:r>
            <a:r>
              <a:rPr lang="en-US" sz="2400"/>
              <a:t> developing a digital solution to provide proof and enable instant cross-border verification of social security rights and insurance status </a:t>
            </a:r>
          </a:p>
          <a:p>
            <a:r>
              <a:rPr lang="en-US" sz="2400" b="1">
                <a:solidFill>
                  <a:srgbClr val="4F1997"/>
                </a:solidFill>
              </a:rPr>
              <a:t>Building on the pilot phase:</a:t>
            </a:r>
            <a:r>
              <a:rPr lang="en-US" sz="2400">
                <a:solidFill>
                  <a:srgbClr val="4F1997"/>
                </a:solidFill>
              </a:rPr>
              <a:t> </a:t>
            </a:r>
            <a:r>
              <a:rPr lang="en-US" sz="2400"/>
              <a:t>Member States piloted the </a:t>
            </a:r>
            <a:r>
              <a:rPr lang="en-US" sz="2400" err="1"/>
              <a:t>digitalisation</a:t>
            </a:r>
            <a:r>
              <a:rPr lang="en-US" sz="2400"/>
              <a:t> of PDA1 and EHIC with different technologies and solutions (DC4EU, Vector, Proof of Concept on enhanced physical documents). </a:t>
            </a:r>
          </a:p>
          <a:p>
            <a:pPr marL="625475" indent="269875">
              <a:buFont typeface="Wingdings" panose="05000000000000000000" pitchFamily="2" charset="2"/>
              <a:buChar char="v"/>
            </a:pPr>
            <a:r>
              <a:rPr lang="en-US" sz="1800"/>
              <a:t>	DC4EU confirmed the feasibility of relying on the EUDI framework</a:t>
            </a:r>
          </a:p>
          <a:p>
            <a:pPr marL="625475" indent="269875">
              <a:buFont typeface="Wingdings" panose="05000000000000000000" pitchFamily="2" charset="2"/>
              <a:buChar char="v"/>
            </a:pPr>
            <a:r>
              <a:rPr lang="en-US" sz="1800"/>
              <a:t>	Vector failed to demonstrate the added value of using blockchain</a:t>
            </a:r>
          </a:p>
          <a:p>
            <a:pPr marL="625475" indent="269875">
              <a:buFont typeface="Wingdings" panose="05000000000000000000" pitchFamily="2" charset="2"/>
              <a:buChar char="v"/>
            </a:pPr>
            <a:r>
              <a:rPr lang="en-US" sz="1800"/>
              <a:t>	Proof of Concept confirmed the feasibility of a pdf-QR code version for EHIC</a:t>
            </a:r>
            <a:endParaRPr lang="en-BE" sz="180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4D917D0-E353-FBC6-7188-2E9FD7492414}"/>
              </a:ext>
            </a:extLst>
          </p:cNvPr>
          <p:cNvGrpSpPr/>
          <p:nvPr/>
        </p:nvGrpSpPr>
        <p:grpSpPr>
          <a:xfrm rot="10800000">
            <a:off x="8878821" y="-2"/>
            <a:ext cx="3327209" cy="1161290"/>
            <a:chOff x="6222670" y="1621437"/>
            <a:chExt cx="3216443" cy="1495519"/>
          </a:xfrm>
        </p:grpSpPr>
        <p:sp>
          <p:nvSpPr>
            <p:cNvPr id="3" name="Round Same-side Corner of Rectangle 52">
              <a:extLst>
                <a:ext uri="{FF2B5EF4-FFF2-40B4-BE49-F238E27FC236}">
                  <a16:creationId xmlns:a16="http://schemas.microsoft.com/office/drawing/2014/main" id="{3F1E4D59-40A0-7736-2859-4A745754D4EE}"/>
                </a:ext>
              </a:extLst>
            </p:cNvPr>
            <p:cNvSpPr/>
            <p:nvPr/>
          </p:nvSpPr>
          <p:spPr>
            <a:xfrm rot="5400000">
              <a:off x="7089069" y="766912"/>
              <a:ext cx="1495519" cy="3204569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30000">
                  <a:srgbClr val="510DCD">
                    <a:alpha val="10662"/>
                  </a:srgbClr>
                </a:gs>
                <a:gs pos="100000">
                  <a:srgbClr val="7030A0">
                    <a:alpha val="18277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E"/>
            </a:p>
          </p:txBody>
        </p:sp>
        <p:sp>
          <p:nvSpPr>
            <p:cNvPr id="4" name="Round Same-side Corner of Rectangle 53">
              <a:extLst>
                <a:ext uri="{FF2B5EF4-FFF2-40B4-BE49-F238E27FC236}">
                  <a16:creationId xmlns:a16="http://schemas.microsoft.com/office/drawing/2014/main" id="{510637A8-FE8A-3EEC-D0B8-76E123A5DCE4}"/>
                </a:ext>
              </a:extLst>
            </p:cNvPr>
            <p:cNvSpPr/>
            <p:nvPr/>
          </p:nvSpPr>
          <p:spPr>
            <a:xfrm rot="5400000">
              <a:off x="7117507" y="808020"/>
              <a:ext cx="1330334" cy="3120008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30000">
                  <a:srgbClr val="510DCD"/>
                </a:gs>
                <a:gs pos="100000">
                  <a:srgbClr val="7030A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E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FA24EB7-ACA0-B188-2119-030EB1F25903}"/>
              </a:ext>
            </a:extLst>
          </p:cNvPr>
          <p:cNvSpPr txBox="1"/>
          <p:nvPr/>
        </p:nvSpPr>
        <p:spPr>
          <a:xfrm>
            <a:off x="9441423" y="228600"/>
            <a:ext cx="736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E" sz="6000" b="1">
                <a:ln>
                  <a:solidFill>
                    <a:srgbClr val="F2F2F0"/>
                  </a:solidFill>
                </a:ln>
                <a:noFill/>
                <a:latin typeface="EC Square Sans Pro Extra Black" panose="020B0506040000020004" pitchFamily="34" charset="0"/>
              </a:rPr>
              <a:t>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ED6B2F-4E1B-4214-E0A2-EF4E0E43E5B6}"/>
              </a:ext>
            </a:extLst>
          </p:cNvPr>
          <p:cNvSpPr txBox="1"/>
          <p:nvPr/>
        </p:nvSpPr>
        <p:spPr>
          <a:xfrm>
            <a:off x="9994392" y="482548"/>
            <a:ext cx="559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E" sz="2800">
                <a:solidFill>
                  <a:srgbClr val="F2F2F0"/>
                </a:solidFill>
                <a:latin typeface="EC Square Sans Pro Medium" panose="020B0506040000020004" pitchFamily="34" charset="0"/>
              </a:rPr>
              <a:t>to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5CB7ED-8E64-5EA1-91F7-CBC5C05ED6BD}"/>
              </a:ext>
            </a:extLst>
          </p:cNvPr>
          <p:cNvSpPr txBox="1"/>
          <p:nvPr/>
        </p:nvSpPr>
        <p:spPr>
          <a:xfrm>
            <a:off x="10365361" y="228600"/>
            <a:ext cx="672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E" sz="6000" b="1">
                <a:ln>
                  <a:solidFill>
                    <a:srgbClr val="F2F2F0"/>
                  </a:solidFill>
                </a:ln>
                <a:noFill/>
                <a:latin typeface="EC Square Sans Pro Extra Black" panose="020B0506040000020004" pitchFamily="34" charset="0"/>
              </a:rPr>
              <a:t>B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A9CD0-8E32-D345-9CD1-91D36BB828DE}"/>
              </a:ext>
            </a:extLst>
          </p:cNvPr>
          <p:cNvSpPr txBox="1"/>
          <p:nvPr/>
        </p:nvSpPr>
        <p:spPr>
          <a:xfrm>
            <a:off x="10913972" y="557784"/>
            <a:ext cx="817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E" sz="2800">
                <a:solidFill>
                  <a:srgbClr val="F2F2F0"/>
                </a:solidFill>
                <a:latin typeface="EC Square Sans Pro Medium" panose="020B0506040000020004" pitchFamily="34" charset="0"/>
              </a:rPr>
              <a:t>and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ACB97D-D9E9-A533-F76D-928E62D691A6}"/>
              </a:ext>
            </a:extLst>
          </p:cNvPr>
          <p:cNvSpPr txBox="1"/>
          <p:nvPr/>
        </p:nvSpPr>
        <p:spPr>
          <a:xfrm>
            <a:off x="11471629" y="236326"/>
            <a:ext cx="7000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E" sz="6000" b="1">
                <a:ln>
                  <a:solidFill>
                    <a:srgbClr val="F2F2F0"/>
                  </a:solidFill>
                </a:ln>
                <a:noFill/>
                <a:latin typeface="EC Square Sans Pro Extra Black" panose="020B0506040000020004" pitchFamily="34" charset="0"/>
              </a:rPr>
              <a:t>C</a:t>
            </a:r>
          </a:p>
        </p:txBody>
      </p:sp>
      <p:pic>
        <p:nvPicPr>
          <p:cNvPr id="12" name="Picture 11" descr="A person sitting at a desk with a computer&#10;&#10;Description automatically generated with medium confidence">
            <a:extLst>
              <a:ext uri="{FF2B5EF4-FFF2-40B4-BE49-F238E27FC236}">
                <a16:creationId xmlns:a16="http://schemas.microsoft.com/office/drawing/2014/main" id="{660F51E3-932B-7470-4F0B-D85DD50F1A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200" y="5182129"/>
            <a:ext cx="1386134" cy="1316128"/>
          </a:xfrm>
          <a:prstGeom prst="rect">
            <a:avLst/>
          </a:prstGeom>
        </p:spPr>
      </p:pic>
      <p:pic>
        <p:nvPicPr>
          <p:cNvPr id="13" name="Picture 12" descr="A close-up of a sign&#10;&#10;Description automatically generated with low confidence">
            <a:extLst>
              <a:ext uri="{FF2B5EF4-FFF2-40B4-BE49-F238E27FC236}">
                <a16:creationId xmlns:a16="http://schemas.microsoft.com/office/drawing/2014/main" id="{5AC8CFC1-D030-7BED-2010-775E7928EB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302" y="5189855"/>
            <a:ext cx="1026968" cy="948573"/>
          </a:xfrm>
          <a:prstGeom prst="rect">
            <a:avLst/>
          </a:prstGeom>
        </p:spPr>
      </p:pic>
      <p:pic>
        <p:nvPicPr>
          <p:cNvPr id="14" name="Picture 13" descr="A blue scarf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7BEE7514-75FF-29E2-4C24-23310B662A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458" y="4762709"/>
            <a:ext cx="437464" cy="1470122"/>
          </a:xfrm>
          <a:prstGeom prst="rect">
            <a:avLst/>
          </a:prstGeom>
        </p:spPr>
      </p:pic>
      <p:pic>
        <p:nvPicPr>
          <p:cNvPr id="15" name="Picture 14" descr="A picture containing colorfulness, pattern, purple, pixel&#10;&#10;Description automatically generated">
            <a:extLst>
              <a:ext uri="{FF2B5EF4-FFF2-40B4-BE49-F238E27FC236}">
                <a16:creationId xmlns:a16="http://schemas.microsoft.com/office/drawing/2014/main" id="{36B1AE47-5632-225F-8BF2-D6FA73E85A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110" y="5133603"/>
            <a:ext cx="817250" cy="809077"/>
          </a:xfrm>
          <a:prstGeom prst="rect">
            <a:avLst/>
          </a:prstGeom>
        </p:spPr>
      </p:pic>
      <p:pic>
        <p:nvPicPr>
          <p:cNvPr id="16" name="Picture 15" descr="A cartoon of a person holding a yellow paper&#10;&#10;Description automatically generated with low confidence">
            <a:extLst>
              <a:ext uri="{FF2B5EF4-FFF2-40B4-BE49-F238E27FC236}">
                <a16:creationId xmlns:a16="http://schemas.microsoft.com/office/drawing/2014/main" id="{FCE86A33-19DF-2F2F-5166-8FD6A364BC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116" y="4850260"/>
            <a:ext cx="539859" cy="1667786"/>
          </a:xfrm>
          <a:prstGeom prst="rect">
            <a:avLst/>
          </a:prstGeom>
        </p:spPr>
      </p:pic>
      <p:pic>
        <p:nvPicPr>
          <p:cNvPr id="17" name="Picture 16" descr="A blue and black check mark&#10;&#10;Description automatically generated with low confidence">
            <a:extLst>
              <a:ext uri="{FF2B5EF4-FFF2-40B4-BE49-F238E27FC236}">
                <a16:creationId xmlns:a16="http://schemas.microsoft.com/office/drawing/2014/main" id="{14DA8D69-4153-8D51-F779-F05CFC1738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4666" y="4768712"/>
            <a:ext cx="539859" cy="493776"/>
          </a:xfrm>
          <a:prstGeom prst="rect">
            <a:avLst/>
          </a:prstGeom>
        </p:spPr>
      </p:pic>
      <p:sp>
        <p:nvSpPr>
          <p:cNvPr id="18" name="Freeform 26">
            <a:extLst>
              <a:ext uri="{FF2B5EF4-FFF2-40B4-BE49-F238E27FC236}">
                <a16:creationId xmlns:a16="http://schemas.microsoft.com/office/drawing/2014/main" id="{83C447C2-4D58-F336-8D5F-F091D0570494}"/>
              </a:ext>
            </a:extLst>
          </p:cNvPr>
          <p:cNvSpPr/>
          <p:nvPr/>
        </p:nvSpPr>
        <p:spPr>
          <a:xfrm>
            <a:off x="2291847" y="4913903"/>
            <a:ext cx="7561319" cy="952841"/>
          </a:xfrm>
          <a:custGeom>
            <a:avLst/>
            <a:gdLst>
              <a:gd name="connsiteX0" fmla="*/ 0 w 12094234"/>
              <a:gd name="connsiteY0" fmla="*/ 586597 h 638355"/>
              <a:gd name="connsiteX1" fmla="*/ 3398807 w 12094234"/>
              <a:gd name="connsiteY1" fmla="*/ 0 h 638355"/>
              <a:gd name="connsiteX2" fmla="*/ 5917721 w 12094234"/>
              <a:gd name="connsiteY2" fmla="*/ 586597 h 638355"/>
              <a:gd name="connsiteX3" fmla="*/ 8402128 w 12094234"/>
              <a:gd name="connsiteY3" fmla="*/ 155276 h 638355"/>
              <a:gd name="connsiteX4" fmla="*/ 10800272 w 12094234"/>
              <a:gd name="connsiteY4" fmla="*/ 638355 h 638355"/>
              <a:gd name="connsiteX5" fmla="*/ 12094234 w 12094234"/>
              <a:gd name="connsiteY5" fmla="*/ 293299 h 638355"/>
              <a:gd name="connsiteX6" fmla="*/ 12094234 w 12094234"/>
              <a:gd name="connsiteY6" fmla="*/ 293299 h 638355"/>
              <a:gd name="connsiteX0" fmla="*/ 0 w 12094234"/>
              <a:gd name="connsiteY0" fmla="*/ 586597 h 638355"/>
              <a:gd name="connsiteX1" fmla="*/ 3398807 w 12094234"/>
              <a:gd name="connsiteY1" fmla="*/ 0 h 638355"/>
              <a:gd name="connsiteX2" fmla="*/ 5917721 w 12094234"/>
              <a:gd name="connsiteY2" fmla="*/ 586597 h 638355"/>
              <a:gd name="connsiteX3" fmla="*/ 8402128 w 12094234"/>
              <a:gd name="connsiteY3" fmla="*/ 155276 h 638355"/>
              <a:gd name="connsiteX4" fmla="*/ 10800272 w 12094234"/>
              <a:gd name="connsiteY4" fmla="*/ 638355 h 638355"/>
              <a:gd name="connsiteX5" fmla="*/ 12094234 w 12094234"/>
              <a:gd name="connsiteY5" fmla="*/ 293299 h 638355"/>
              <a:gd name="connsiteX6" fmla="*/ 12094234 w 12094234"/>
              <a:gd name="connsiteY6" fmla="*/ 293299 h 638355"/>
              <a:gd name="connsiteX0" fmla="*/ 0 w 12094234"/>
              <a:gd name="connsiteY0" fmla="*/ 604966 h 656724"/>
              <a:gd name="connsiteX1" fmla="*/ 3398807 w 12094234"/>
              <a:gd name="connsiteY1" fmla="*/ 18369 h 656724"/>
              <a:gd name="connsiteX2" fmla="*/ 5917721 w 12094234"/>
              <a:gd name="connsiteY2" fmla="*/ 604966 h 656724"/>
              <a:gd name="connsiteX3" fmla="*/ 8402128 w 12094234"/>
              <a:gd name="connsiteY3" fmla="*/ 173645 h 656724"/>
              <a:gd name="connsiteX4" fmla="*/ 10800272 w 12094234"/>
              <a:gd name="connsiteY4" fmla="*/ 656724 h 656724"/>
              <a:gd name="connsiteX5" fmla="*/ 12094234 w 12094234"/>
              <a:gd name="connsiteY5" fmla="*/ 311668 h 656724"/>
              <a:gd name="connsiteX6" fmla="*/ 12094234 w 12094234"/>
              <a:gd name="connsiteY6" fmla="*/ 311668 h 656724"/>
              <a:gd name="connsiteX0" fmla="*/ 0 w 12094234"/>
              <a:gd name="connsiteY0" fmla="*/ 604966 h 656724"/>
              <a:gd name="connsiteX1" fmla="*/ 3398807 w 12094234"/>
              <a:gd name="connsiteY1" fmla="*/ 18369 h 656724"/>
              <a:gd name="connsiteX2" fmla="*/ 5917721 w 12094234"/>
              <a:gd name="connsiteY2" fmla="*/ 604966 h 656724"/>
              <a:gd name="connsiteX3" fmla="*/ 8402128 w 12094234"/>
              <a:gd name="connsiteY3" fmla="*/ 173645 h 656724"/>
              <a:gd name="connsiteX4" fmla="*/ 10800272 w 12094234"/>
              <a:gd name="connsiteY4" fmla="*/ 656724 h 656724"/>
              <a:gd name="connsiteX5" fmla="*/ 12094234 w 12094234"/>
              <a:gd name="connsiteY5" fmla="*/ 311668 h 656724"/>
              <a:gd name="connsiteX6" fmla="*/ 12094234 w 12094234"/>
              <a:gd name="connsiteY6" fmla="*/ 311668 h 656724"/>
              <a:gd name="connsiteX0" fmla="*/ 0 w 12094234"/>
              <a:gd name="connsiteY0" fmla="*/ 764012 h 815770"/>
              <a:gd name="connsiteX1" fmla="*/ 3398807 w 12094234"/>
              <a:gd name="connsiteY1" fmla="*/ 177415 h 815770"/>
              <a:gd name="connsiteX2" fmla="*/ 5917721 w 12094234"/>
              <a:gd name="connsiteY2" fmla="*/ 764012 h 815770"/>
              <a:gd name="connsiteX3" fmla="*/ 8402128 w 12094234"/>
              <a:gd name="connsiteY3" fmla="*/ 332691 h 815770"/>
              <a:gd name="connsiteX4" fmla="*/ 10800272 w 12094234"/>
              <a:gd name="connsiteY4" fmla="*/ 815770 h 815770"/>
              <a:gd name="connsiteX5" fmla="*/ 12094234 w 12094234"/>
              <a:gd name="connsiteY5" fmla="*/ 470714 h 815770"/>
              <a:gd name="connsiteX6" fmla="*/ 12094234 w 12094234"/>
              <a:gd name="connsiteY6" fmla="*/ 470714 h 815770"/>
              <a:gd name="connsiteX0" fmla="*/ 0 w 12094234"/>
              <a:gd name="connsiteY0" fmla="*/ 764012 h 815770"/>
              <a:gd name="connsiteX1" fmla="*/ 3398807 w 12094234"/>
              <a:gd name="connsiteY1" fmla="*/ 177415 h 815770"/>
              <a:gd name="connsiteX2" fmla="*/ 5917721 w 12094234"/>
              <a:gd name="connsiteY2" fmla="*/ 764012 h 815770"/>
              <a:gd name="connsiteX3" fmla="*/ 8402128 w 12094234"/>
              <a:gd name="connsiteY3" fmla="*/ 332691 h 815770"/>
              <a:gd name="connsiteX4" fmla="*/ 10800272 w 12094234"/>
              <a:gd name="connsiteY4" fmla="*/ 815770 h 815770"/>
              <a:gd name="connsiteX5" fmla="*/ 12094234 w 12094234"/>
              <a:gd name="connsiteY5" fmla="*/ 470714 h 815770"/>
              <a:gd name="connsiteX6" fmla="*/ 12094234 w 12094234"/>
              <a:gd name="connsiteY6" fmla="*/ 470714 h 815770"/>
              <a:gd name="connsiteX0" fmla="*/ 0 w 12094234"/>
              <a:gd name="connsiteY0" fmla="*/ 764012 h 815770"/>
              <a:gd name="connsiteX1" fmla="*/ 3398807 w 12094234"/>
              <a:gd name="connsiteY1" fmla="*/ 177415 h 815770"/>
              <a:gd name="connsiteX2" fmla="*/ 5917721 w 12094234"/>
              <a:gd name="connsiteY2" fmla="*/ 764012 h 815770"/>
              <a:gd name="connsiteX3" fmla="*/ 8402128 w 12094234"/>
              <a:gd name="connsiteY3" fmla="*/ 332691 h 815770"/>
              <a:gd name="connsiteX4" fmla="*/ 10800272 w 12094234"/>
              <a:gd name="connsiteY4" fmla="*/ 815770 h 815770"/>
              <a:gd name="connsiteX5" fmla="*/ 12094234 w 12094234"/>
              <a:gd name="connsiteY5" fmla="*/ 470714 h 815770"/>
              <a:gd name="connsiteX6" fmla="*/ 12094234 w 12094234"/>
              <a:gd name="connsiteY6" fmla="*/ 470714 h 815770"/>
              <a:gd name="connsiteX0" fmla="*/ 0 w 12094234"/>
              <a:gd name="connsiteY0" fmla="*/ 764012 h 856095"/>
              <a:gd name="connsiteX1" fmla="*/ 3398807 w 12094234"/>
              <a:gd name="connsiteY1" fmla="*/ 177415 h 856095"/>
              <a:gd name="connsiteX2" fmla="*/ 5917721 w 12094234"/>
              <a:gd name="connsiteY2" fmla="*/ 764012 h 856095"/>
              <a:gd name="connsiteX3" fmla="*/ 8402128 w 12094234"/>
              <a:gd name="connsiteY3" fmla="*/ 332691 h 856095"/>
              <a:gd name="connsiteX4" fmla="*/ 10800272 w 12094234"/>
              <a:gd name="connsiteY4" fmla="*/ 815770 h 856095"/>
              <a:gd name="connsiteX5" fmla="*/ 12094234 w 12094234"/>
              <a:gd name="connsiteY5" fmla="*/ 470714 h 856095"/>
              <a:gd name="connsiteX6" fmla="*/ 12094234 w 12094234"/>
              <a:gd name="connsiteY6" fmla="*/ 470714 h 856095"/>
              <a:gd name="connsiteX0" fmla="*/ 0 w 12094234"/>
              <a:gd name="connsiteY0" fmla="*/ 764012 h 856095"/>
              <a:gd name="connsiteX1" fmla="*/ 3398807 w 12094234"/>
              <a:gd name="connsiteY1" fmla="*/ 177415 h 856095"/>
              <a:gd name="connsiteX2" fmla="*/ 5917721 w 12094234"/>
              <a:gd name="connsiteY2" fmla="*/ 764012 h 856095"/>
              <a:gd name="connsiteX3" fmla="*/ 8402128 w 12094234"/>
              <a:gd name="connsiteY3" fmla="*/ 332691 h 856095"/>
              <a:gd name="connsiteX4" fmla="*/ 10800272 w 12094234"/>
              <a:gd name="connsiteY4" fmla="*/ 815770 h 856095"/>
              <a:gd name="connsiteX5" fmla="*/ 12094234 w 12094234"/>
              <a:gd name="connsiteY5" fmla="*/ 470714 h 856095"/>
              <a:gd name="connsiteX6" fmla="*/ 12094234 w 12094234"/>
              <a:gd name="connsiteY6" fmla="*/ 470714 h 856095"/>
              <a:gd name="connsiteX0" fmla="*/ 0 w 12094234"/>
              <a:gd name="connsiteY0" fmla="*/ 764012 h 856095"/>
              <a:gd name="connsiteX1" fmla="*/ 3398807 w 12094234"/>
              <a:gd name="connsiteY1" fmla="*/ 177415 h 856095"/>
              <a:gd name="connsiteX2" fmla="*/ 5917721 w 12094234"/>
              <a:gd name="connsiteY2" fmla="*/ 764012 h 856095"/>
              <a:gd name="connsiteX3" fmla="*/ 8402128 w 12094234"/>
              <a:gd name="connsiteY3" fmla="*/ 332691 h 856095"/>
              <a:gd name="connsiteX4" fmla="*/ 10800272 w 12094234"/>
              <a:gd name="connsiteY4" fmla="*/ 815770 h 856095"/>
              <a:gd name="connsiteX5" fmla="*/ 12094234 w 12094234"/>
              <a:gd name="connsiteY5" fmla="*/ 470714 h 856095"/>
              <a:gd name="connsiteX6" fmla="*/ 12094234 w 12094234"/>
              <a:gd name="connsiteY6" fmla="*/ 470714 h 856095"/>
              <a:gd name="connsiteX0" fmla="*/ 0 w 12094234"/>
              <a:gd name="connsiteY0" fmla="*/ 764012 h 856095"/>
              <a:gd name="connsiteX1" fmla="*/ 3398807 w 12094234"/>
              <a:gd name="connsiteY1" fmla="*/ 177415 h 856095"/>
              <a:gd name="connsiteX2" fmla="*/ 5917721 w 12094234"/>
              <a:gd name="connsiteY2" fmla="*/ 764012 h 856095"/>
              <a:gd name="connsiteX3" fmla="*/ 8402128 w 12094234"/>
              <a:gd name="connsiteY3" fmla="*/ 332691 h 856095"/>
              <a:gd name="connsiteX4" fmla="*/ 10800272 w 12094234"/>
              <a:gd name="connsiteY4" fmla="*/ 815770 h 856095"/>
              <a:gd name="connsiteX5" fmla="*/ 12094234 w 12094234"/>
              <a:gd name="connsiteY5" fmla="*/ 470714 h 856095"/>
              <a:gd name="connsiteX6" fmla="*/ 12094234 w 12094234"/>
              <a:gd name="connsiteY6" fmla="*/ 470714 h 856095"/>
              <a:gd name="connsiteX0" fmla="*/ 0 w 12094234"/>
              <a:gd name="connsiteY0" fmla="*/ 764012 h 870440"/>
              <a:gd name="connsiteX1" fmla="*/ 3398807 w 12094234"/>
              <a:gd name="connsiteY1" fmla="*/ 177415 h 870440"/>
              <a:gd name="connsiteX2" fmla="*/ 5917721 w 12094234"/>
              <a:gd name="connsiteY2" fmla="*/ 764012 h 870440"/>
              <a:gd name="connsiteX3" fmla="*/ 8402128 w 12094234"/>
              <a:gd name="connsiteY3" fmla="*/ 332691 h 870440"/>
              <a:gd name="connsiteX4" fmla="*/ 10800272 w 12094234"/>
              <a:gd name="connsiteY4" fmla="*/ 815770 h 870440"/>
              <a:gd name="connsiteX5" fmla="*/ 12094234 w 12094234"/>
              <a:gd name="connsiteY5" fmla="*/ 470714 h 870440"/>
              <a:gd name="connsiteX6" fmla="*/ 12094234 w 12094234"/>
              <a:gd name="connsiteY6" fmla="*/ 470714 h 870440"/>
              <a:gd name="connsiteX0" fmla="*/ 0 w 12094234"/>
              <a:gd name="connsiteY0" fmla="*/ 764012 h 870440"/>
              <a:gd name="connsiteX1" fmla="*/ 3398807 w 12094234"/>
              <a:gd name="connsiteY1" fmla="*/ 177415 h 870440"/>
              <a:gd name="connsiteX2" fmla="*/ 5917721 w 12094234"/>
              <a:gd name="connsiteY2" fmla="*/ 764012 h 870440"/>
              <a:gd name="connsiteX3" fmla="*/ 8402128 w 12094234"/>
              <a:gd name="connsiteY3" fmla="*/ 332691 h 870440"/>
              <a:gd name="connsiteX4" fmla="*/ 10800272 w 12094234"/>
              <a:gd name="connsiteY4" fmla="*/ 815770 h 870440"/>
              <a:gd name="connsiteX5" fmla="*/ 12094234 w 12094234"/>
              <a:gd name="connsiteY5" fmla="*/ 470714 h 870440"/>
              <a:gd name="connsiteX6" fmla="*/ 12094234 w 12094234"/>
              <a:gd name="connsiteY6" fmla="*/ 470714 h 870440"/>
              <a:gd name="connsiteX0" fmla="*/ 0 w 12094234"/>
              <a:gd name="connsiteY0" fmla="*/ 764012 h 870440"/>
              <a:gd name="connsiteX1" fmla="*/ 3398807 w 12094234"/>
              <a:gd name="connsiteY1" fmla="*/ 177415 h 870440"/>
              <a:gd name="connsiteX2" fmla="*/ 5917721 w 12094234"/>
              <a:gd name="connsiteY2" fmla="*/ 764012 h 870440"/>
              <a:gd name="connsiteX3" fmla="*/ 8402128 w 12094234"/>
              <a:gd name="connsiteY3" fmla="*/ 332691 h 870440"/>
              <a:gd name="connsiteX4" fmla="*/ 10800272 w 12094234"/>
              <a:gd name="connsiteY4" fmla="*/ 815770 h 870440"/>
              <a:gd name="connsiteX5" fmla="*/ 12094234 w 12094234"/>
              <a:gd name="connsiteY5" fmla="*/ 470714 h 870440"/>
              <a:gd name="connsiteX6" fmla="*/ 12094234 w 12094234"/>
              <a:gd name="connsiteY6" fmla="*/ 470714 h 870440"/>
              <a:gd name="connsiteX0" fmla="*/ 0 w 12372529"/>
              <a:gd name="connsiteY0" fmla="*/ 764012 h 870440"/>
              <a:gd name="connsiteX1" fmla="*/ 3398807 w 12372529"/>
              <a:gd name="connsiteY1" fmla="*/ 177415 h 870440"/>
              <a:gd name="connsiteX2" fmla="*/ 5917721 w 12372529"/>
              <a:gd name="connsiteY2" fmla="*/ 764012 h 870440"/>
              <a:gd name="connsiteX3" fmla="*/ 8402128 w 12372529"/>
              <a:gd name="connsiteY3" fmla="*/ 332691 h 870440"/>
              <a:gd name="connsiteX4" fmla="*/ 10800272 w 12372529"/>
              <a:gd name="connsiteY4" fmla="*/ 815770 h 870440"/>
              <a:gd name="connsiteX5" fmla="*/ 12094234 w 12372529"/>
              <a:gd name="connsiteY5" fmla="*/ 470714 h 870440"/>
              <a:gd name="connsiteX6" fmla="*/ 12372529 w 12372529"/>
              <a:gd name="connsiteY6" fmla="*/ 457462 h 870440"/>
              <a:gd name="connsiteX0" fmla="*/ 0 w 12372529"/>
              <a:gd name="connsiteY0" fmla="*/ 764012 h 870440"/>
              <a:gd name="connsiteX1" fmla="*/ 3398807 w 12372529"/>
              <a:gd name="connsiteY1" fmla="*/ 177415 h 870440"/>
              <a:gd name="connsiteX2" fmla="*/ 5917721 w 12372529"/>
              <a:gd name="connsiteY2" fmla="*/ 764012 h 870440"/>
              <a:gd name="connsiteX3" fmla="*/ 8402128 w 12372529"/>
              <a:gd name="connsiteY3" fmla="*/ 332691 h 870440"/>
              <a:gd name="connsiteX4" fmla="*/ 10800272 w 12372529"/>
              <a:gd name="connsiteY4" fmla="*/ 815770 h 870440"/>
              <a:gd name="connsiteX5" fmla="*/ 12372529 w 12372529"/>
              <a:gd name="connsiteY5" fmla="*/ 457462 h 870440"/>
              <a:gd name="connsiteX0" fmla="*/ 0 w 12372529"/>
              <a:gd name="connsiteY0" fmla="*/ 764012 h 856095"/>
              <a:gd name="connsiteX1" fmla="*/ 3398807 w 12372529"/>
              <a:gd name="connsiteY1" fmla="*/ 177415 h 856095"/>
              <a:gd name="connsiteX2" fmla="*/ 5917721 w 12372529"/>
              <a:gd name="connsiteY2" fmla="*/ 764012 h 856095"/>
              <a:gd name="connsiteX3" fmla="*/ 8402128 w 12372529"/>
              <a:gd name="connsiteY3" fmla="*/ 332691 h 856095"/>
              <a:gd name="connsiteX4" fmla="*/ 10800272 w 12372529"/>
              <a:gd name="connsiteY4" fmla="*/ 815770 h 856095"/>
              <a:gd name="connsiteX5" fmla="*/ 12372529 w 12372529"/>
              <a:gd name="connsiteY5" fmla="*/ 457462 h 856095"/>
              <a:gd name="connsiteX0" fmla="*/ 0 w 12372529"/>
              <a:gd name="connsiteY0" fmla="*/ 764012 h 856095"/>
              <a:gd name="connsiteX1" fmla="*/ 3398807 w 12372529"/>
              <a:gd name="connsiteY1" fmla="*/ 177415 h 856095"/>
              <a:gd name="connsiteX2" fmla="*/ 5917721 w 12372529"/>
              <a:gd name="connsiteY2" fmla="*/ 764012 h 856095"/>
              <a:gd name="connsiteX3" fmla="*/ 8402128 w 12372529"/>
              <a:gd name="connsiteY3" fmla="*/ 332691 h 856095"/>
              <a:gd name="connsiteX4" fmla="*/ 10800272 w 12372529"/>
              <a:gd name="connsiteY4" fmla="*/ 815770 h 856095"/>
              <a:gd name="connsiteX5" fmla="*/ 12372529 w 12372529"/>
              <a:gd name="connsiteY5" fmla="*/ 457462 h 856095"/>
              <a:gd name="connsiteX0" fmla="*/ 0 w 12372529"/>
              <a:gd name="connsiteY0" fmla="*/ 764012 h 856095"/>
              <a:gd name="connsiteX1" fmla="*/ 3398807 w 12372529"/>
              <a:gd name="connsiteY1" fmla="*/ 177415 h 856095"/>
              <a:gd name="connsiteX2" fmla="*/ 5917721 w 12372529"/>
              <a:gd name="connsiteY2" fmla="*/ 764012 h 856095"/>
              <a:gd name="connsiteX3" fmla="*/ 8402128 w 12372529"/>
              <a:gd name="connsiteY3" fmla="*/ 332691 h 856095"/>
              <a:gd name="connsiteX4" fmla="*/ 10800272 w 12372529"/>
              <a:gd name="connsiteY4" fmla="*/ 815770 h 856095"/>
              <a:gd name="connsiteX5" fmla="*/ 12372529 w 12372529"/>
              <a:gd name="connsiteY5" fmla="*/ 457462 h 856095"/>
              <a:gd name="connsiteX0" fmla="*/ 0 w 12372529"/>
              <a:gd name="connsiteY0" fmla="*/ 764012 h 856095"/>
              <a:gd name="connsiteX1" fmla="*/ 3398807 w 12372529"/>
              <a:gd name="connsiteY1" fmla="*/ 177415 h 856095"/>
              <a:gd name="connsiteX2" fmla="*/ 5917721 w 12372529"/>
              <a:gd name="connsiteY2" fmla="*/ 764012 h 856095"/>
              <a:gd name="connsiteX3" fmla="*/ 8402128 w 12372529"/>
              <a:gd name="connsiteY3" fmla="*/ 332691 h 856095"/>
              <a:gd name="connsiteX4" fmla="*/ 10800272 w 12372529"/>
              <a:gd name="connsiteY4" fmla="*/ 815770 h 856095"/>
              <a:gd name="connsiteX5" fmla="*/ 12372529 w 12372529"/>
              <a:gd name="connsiteY5" fmla="*/ 457462 h 856095"/>
              <a:gd name="connsiteX0" fmla="*/ 0 w 12372529"/>
              <a:gd name="connsiteY0" fmla="*/ 764012 h 942125"/>
              <a:gd name="connsiteX1" fmla="*/ 3398807 w 12372529"/>
              <a:gd name="connsiteY1" fmla="*/ 177415 h 942125"/>
              <a:gd name="connsiteX2" fmla="*/ 5917721 w 12372529"/>
              <a:gd name="connsiteY2" fmla="*/ 764012 h 942125"/>
              <a:gd name="connsiteX3" fmla="*/ 8402128 w 12372529"/>
              <a:gd name="connsiteY3" fmla="*/ 332691 h 942125"/>
              <a:gd name="connsiteX4" fmla="*/ 10800272 w 12372529"/>
              <a:gd name="connsiteY4" fmla="*/ 938234 h 942125"/>
              <a:gd name="connsiteX5" fmla="*/ 12372529 w 12372529"/>
              <a:gd name="connsiteY5" fmla="*/ 457462 h 942125"/>
              <a:gd name="connsiteX0" fmla="*/ 0 w 12372529"/>
              <a:gd name="connsiteY0" fmla="*/ 764012 h 942125"/>
              <a:gd name="connsiteX1" fmla="*/ 3398807 w 12372529"/>
              <a:gd name="connsiteY1" fmla="*/ 177415 h 942125"/>
              <a:gd name="connsiteX2" fmla="*/ 5917721 w 12372529"/>
              <a:gd name="connsiteY2" fmla="*/ 764012 h 942125"/>
              <a:gd name="connsiteX3" fmla="*/ 8402128 w 12372529"/>
              <a:gd name="connsiteY3" fmla="*/ 332691 h 942125"/>
              <a:gd name="connsiteX4" fmla="*/ 10800272 w 12372529"/>
              <a:gd name="connsiteY4" fmla="*/ 938234 h 942125"/>
              <a:gd name="connsiteX5" fmla="*/ 12372529 w 12372529"/>
              <a:gd name="connsiteY5" fmla="*/ 457462 h 942125"/>
              <a:gd name="connsiteX0" fmla="*/ 0 w 12372529"/>
              <a:gd name="connsiteY0" fmla="*/ 764012 h 942125"/>
              <a:gd name="connsiteX1" fmla="*/ 3398807 w 12372529"/>
              <a:gd name="connsiteY1" fmla="*/ 177415 h 942125"/>
              <a:gd name="connsiteX2" fmla="*/ 5917721 w 12372529"/>
              <a:gd name="connsiteY2" fmla="*/ 764012 h 942125"/>
              <a:gd name="connsiteX3" fmla="*/ 8402128 w 12372529"/>
              <a:gd name="connsiteY3" fmla="*/ 332691 h 942125"/>
              <a:gd name="connsiteX4" fmla="*/ 10800272 w 12372529"/>
              <a:gd name="connsiteY4" fmla="*/ 938234 h 942125"/>
              <a:gd name="connsiteX5" fmla="*/ 12372529 w 12372529"/>
              <a:gd name="connsiteY5" fmla="*/ 457462 h 942125"/>
              <a:gd name="connsiteX0" fmla="*/ 0 w 12372529"/>
              <a:gd name="connsiteY0" fmla="*/ 764012 h 942125"/>
              <a:gd name="connsiteX1" fmla="*/ 3398807 w 12372529"/>
              <a:gd name="connsiteY1" fmla="*/ 177415 h 942125"/>
              <a:gd name="connsiteX2" fmla="*/ 5917721 w 12372529"/>
              <a:gd name="connsiteY2" fmla="*/ 764012 h 942125"/>
              <a:gd name="connsiteX3" fmla="*/ 8402128 w 12372529"/>
              <a:gd name="connsiteY3" fmla="*/ 332691 h 942125"/>
              <a:gd name="connsiteX4" fmla="*/ 10800272 w 12372529"/>
              <a:gd name="connsiteY4" fmla="*/ 938234 h 942125"/>
              <a:gd name="connsiteX5" fmla="*/ 12372529 w 12372529"/>
              <a:gd name="connsiteY5" fmla="*/ 457462 h 942125"/>
              <a:gd name="connsiteX0" fmla="*/ 0 w 12372529"/>
              <a:gd name="connsiteY0" fmla="*/ 764012 h 938234"/>
              <a:gd name="connsiteX1" fmla="*/ 3398807 w 12372529"/>
              <a:gd name="connsiteY1" fmla="*/ 177415 h 938234"/>
              <a:gd name="connsiteX2" fmla="*/ 5917721 w 12372529"/>
              <a:gd name="connsiteY2" fmla="*/ 764012 h 938234"/>
              <a:gd name="connsiteX3" fmla="*/ 8402128 w 12372529"/>
              <a:gd name="connsiteY3" fmla="*/ 332691 h 938234"/>
              <a:gd name="connsiteX4" fmla="*/ 10800272 w 12372529"/>
              <a:gd name="connsiteY4" fmla="*/ 938234 h 938234"/>
              <a:gd name="connsiteX5" fmla="*/ 12372529 w 12372529"/>
              <a:gd name="connsiteY5" fmla="*/ 457462 h 938234"/>
              <a:gd name="connsiteX0" fmla="*/ 0 w 12372529"/>
              <a:gd name="connsiteY0" fmla="*/ 764012 h 946560"/>
              <a:gd name="connsiteX1" fmla="*/ 3398807 w 12372529"/>
              <a:gd name="connsiteY1" fmla="*/ 177415 h 946560"/>
              <a:gd name="connsiteX2" fmla="*/ 5917721 w 12372529"/>
              <a:gd name="connsiteY2" fmla="*/ 764012 h 946560"/>
              <a:gd name="connsiteX3" fmla="*/ 8402128 w 12372529"/>
              <a:gd name="connsiteY3" fmla="*/ 332691 h 946560"/>
              <a:gd name="connsiteX4" fmla="*/ 10800272 w 12372529"/>
              <a:gd name="connsiteY4" fmla="*/ 938234 h 946560"/>
              <a:gd name="connsiteX5" fmla="*/ 12372529 w 12372529"/>
              <a:gd name="connsiteY5" fmla="*/ 457462 h 946560"/>
              <a:gd name="connsiteX0" fmla="*/ 0 w 12372529"/>
              <a:gd name="connsiteY0" fmla="*/ 764012 h 970383"/>
              <a:gd name="connsiteX1" fmla="*/ 3398807 w 12372529"/>
              <a:gd name="connsiteY1" fmla="*/ 177415 h 970383"/>
              <a:gd name="connsiteX2" fmla="*/ 5917721 w 12372529"/>
              <a:gd name="connsiteY2" fmla="*/ 764012 h 970383"/>
              <a:gd name="connsiteX3" fmla="*/ 8402128 w 12372529"/>
              <a:gd name="connsiteY3" fmla="*/ 332691 h 970383"/>
              <a:gd name="connsiteX4" fmla="*/ 10800272 w 12372529"/>
              <a:gd name="connsiteY4" fmla="*/ 938234 h 970383"/>
              <a:gd name="connsiteX5" fmla="*/ 12372529 w 12372529"/>
              <a:gd name="connsiteY5" fmla="*/ 457462 h 970383"/>
              <a:gd name="connsiteX0" fmla="*/ 0 w 12372529"/>
              <a:gd name="connsiteY0" fmla="*/ 764012 h 970383"/>
              <a:gd name="connsiteX1" fmla="*/ 3398807 w 12372529"/>
              <a:gd name="connsiteY1" fmla="*/ 177415 h 970383"/>
              <a:gd name="connsiteX2" fmla="*/ 5917721 w 12372529"/>
              <a:gd name="connsiteY2" fmla="*/ 764012 h 970383"/>
              <a:gd name="connsiteX3" fmla="*/ 8402128 w 12372529"/>
              <a:gd name="connsiteY3" fmla="*/ 332691 h 970383"/>
              <a:gd name="connsiteX4" fmla="*/ 10800272 w 12372529"/>
              <a:gd name="connsiteY4" fmla="*/ 938234 h 970383"/>
              <a:gd name="connsiteX5" fmla="*/ 12372529 w 12372529"/>
              <a:gd name="connsiteY5" fmla="*/ 457462 h 970383"/>
              <a:gd name="connsiteX0" fmla="*/ 0 w 12372529"/>
              <a:gd name="connsiteY0" fmla="*/ 764012 h 970383"/>
              <a:gd name="connsiteX1" fmla="*/ 3398807 w 12372529"/>
              <a:gd name="connsiteY1" fmla="*/ 177415 h 970383"/>
              <a:gd name="connsiteX2" fmla="*/ 5917721 w 12372529"/>
              <a:gd name="connsiteY2" fmla="*/ 764012 h 970383"/>
              <a:gd name="connsiteX3" fmla="*/ 8402128 w 12372529"/>
              <a:gd name="connsiteY3" fmla="*/ 332691 h 970383"/>
              <a:gd name="connsiteX4" fmla="*/ 10800272 w 12372529"/>
              <a:gd name="connsiteY4" fmla="*/ 938234 h 970383"/>
              <a:gd name="connsiteX5" fmla="*/ 12372529 w 12372529"/>
              <a:gd name="connsiteY5" fmla="*/ 457462 h 970383"/>
              <a:gd name="connsiteX0" fmla="*/ 0 w 12176586"/>
              <a:gd name="connsiteY0" fmla="*/ 764012 h 970383"/>
              <a:gd name="connsiteX1" fmla="*/ 3398807 w 12176586"/>
              <a:gd name="connsiteY1" fmla="*/ 177415 h 970383"/>
              <a:gd name="connsiteX2" fmla="*/ 5917721 w 12176586"/>
              <a:gd name="connsiteY2" fmla="*/ 764012 h 970383"/>
              <a:gd name="connsiteX3" fmla="*/ 8402128 w 12176586"/>
              <a:gd name="connsiteY3" fmla="*/ 332691 h 970383"/>
              <a:gd name="connsiteX4" fmla="*/ 10800272 w 12176586"/>
              <a:gd name="connsiteY4" fmla="*/ 938234 h 970383"/>
              <a:gd name="connsiteX5" fmla="*/ 12176586 w 12176586"/>
              <a:gd name="connsiteY5" fmla="*/ 511890 h 970383"/>
              <a:gd name="connsiteX0" fmla="*/ 0 w 12176586"/>
              <a:gd name="connsiteY0" fmla="*/ 835293 h 1041664"/>
              <a:gd name="connsiteX1" fmla="*/ 3398807 w 12176586"/>
              <a:gd name="connsiteY1" fmla="*/ 248696 h 1041664"/>
              <a:gd name="connsiteX2" fmla="*/ 5946750 w 12176586"/>
              <a:gd name="connsiteY2" fmla="*/ 167635 h 1041664"/>
              <a:gd name="connsiteX3" fmla="*/ 8402128 w 12176586"/>
              <a:gd name="connsiteY3" fmla="*/ 403972 h 1041664"/>
              <a:gd name="connsiteX4" fmla="*/ 10800272 w 12176586"/>
              <a:gd name="connsiteY4" fmla="*/ 1009515 h 1041664"/>
              <a:gd name="connsiteX5" fmla="*/ 12176586 w 12176586"/>
              <a:gd name="connsiteY5" fmla="*/ 583171 h 1041664"/>
              <a:gd name="connsiteX0" fmla="*/ 0 w 12176586"/>
              <a:gd name="connsiteY0" fmla="*/ 764013 h 970384"/>
              <a:gd name="connsiteX1" fmla="*/ 3398807 w 12176586"/>
              <a:gd name="connsiteY1" fmla="*/ 177416 h 970384"/>
              <a:gd name="connsiteX2" fmla="*/ 5946750 w 12176586"/>
              <a:gd name="connsiteY2" fmla="*/ 96355 h 970384"/>
              <a:gd name="connsiteX3" fmla="*/ 8402128 w 12176586"/>
              <a:gd name="connsiteY3" fmla="*/ 332692 h 970384"/>
              <a:gd name="connsiteX4" fmla="*/ 10800272 w 12176586"/>
              <a:gd name="connsiteY4" fmla="*/ 938235 h 970384"/>
              <a:gd name="connsiteX5" fmla="*/ 12176586 w 12176586"/>
              <a:gd name="connsiteY5" fmla="*/ 511891 h 970384"/>
              <a:gd name="connsiteX0" fmla="*/ 0 w 10800272"/>
              <a:gd name="connsiteY0" fmla="*/ 764013 h 970384"/>
              <a:gd name="connsiteX1" fmla="*/ 3398807 w 10800272"/>
              <a:gd name="connsiteY1" fmla="*/ 177416 h 970384"/>
              <a:gd name="connsiteX2" fmla="*/ 5946750 w 10800272"/>
              <a:gd name="connsiteY2" fmla="*/ 96355 h 970384"/>
              <a:gd name="connsiteX3" fmla="*/ 8402128 w 10800272"/>
              <a:gd name="connsiteY3" fmla="*/ 332692 h 970384"/>
              <a:gd name="connsiteX4" fmla="*/ 10800272 w 10800272"/>
              <a:gd name="connsiteY4" fmla="*/ 938235 h 970384"/>
              <a:gd name="connsiteX0" fmla="*/ 0 w 8402128"/>
              <a:gd name="connsiteY0" fmla="*/ 764013 h 764013"/>
              <a:gd name="connsiteX1" fmla="*/ 3398807 w 8402128"/>
              <a:gd name="connsiteY1" fmla="*/ 177416 h 764013"/>
              <a:gd name="connsiteX2" fmla="*/ 5946750 w 8402128"/>
              <a:gd name="connsiteY2" fmla="*/ 96355 h 764013"/>
              <a:gd name="connsiteX3" fmla="*/ 8402128 w 8402128"/>
              <a:gd name="connsiteY3" fmla="*/ 332692 h 764013"/>
              <a:gd name="connsiteX0" fmla="*/ 0 w 5946750"/>
              <a:gd name="connsiteY0" fmla="*/ 764013 h 764013"/>
              <a:gd name="connsiteX1" fmla="*/ 3398807 w 5946750"/>
              <a:gd name="connsiteY1" fmla="*/ 177416 h 764013"/>
              <a:gd name="connsiteX2" fmla="*/ 5946750 w 5946750"/>
              <a:gd name="connsiteY2" fmla="*/ 96355 h 764013"/>
              <a:gd name="connsiteX0" fmla="*/ 0 w 6062865"/>
              <a:gd name="connsiteY0" fmla="*/ 764013 h 764013"/>
              <a:gd name="connsiteX1" fmla="*/ 3398807 w 6062865"/>
              <a:gd name="connsiteY1" fmla="*/ 177416 h 764013"/>
              <a:gd name="connsiteX2" fmla="*/ 6062865 w 6062865"/>
              <a:gd name="connsiteY2" fmla="*/ 67326 h 764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2865" h="764013">
                <a:moveTo>
                  <a:pt x="0" y="764013"/>
                </a:moveTo>
                <a:cubicBezTo>
                  <a:pt x="1219200" y="68149"/>
                  <a:pt x="2662686" y="-213648"/>
                  <a:pt x="3398807" y="177416"/>
                </a:cubicBezTo>
                <a:cubicBezTo>
                  <a:pt x="4859547" y="942291"/>
                  <a:pt x="5326745" y="234103"/>
                  <a:pt x="6062865" y="67326"/>
                </a:cubicBezTo>
              </a:path>
            </a:pathLst>
          </a:custGeom>
          <a:noFill/>
          <a:ln cap="rnd">
            <a:solidFill>
              <a:srgbClr val="510DCD"/>
            </a:solidFill>
            <a:prstDash val="sysDot"/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784448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A6FB8E-BE39-4DA8-91A0-F099EDF8D1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8C2A6E6-B199-A252-8A6E-9BC810478721}"/>
              </a:ext>
            </a:extLst>
          </p:cNvPr>
          <p:cNvSpPr/>
          <p:nvPr/>
        </p:nvSpPr>
        <p:spPr>
          <a:xfrm>
            <a:off x="194544" y="4739861"/>
            <a:ext cx="11808000" cy="324000"/>
          </a:xfrm>
          <a:prstGeom prst="roundRect">
            <a:avLst/>
          </a:prstGeom>
          <a:solidFill>
            <a:srgbClr val="B662D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IE" sz="1400" b="1" kern="100">
                <a:solidFill>
                  <a:schemeClr val="bg1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DRIVERS</a:t>
            </a:r>
            <a:endParaRPr lang="en-IE" sz="1200" b="1" kern="100">
              <a:solidFill>
                <a:schemeClr val="bg1"/>
              </a:solidFill>
              <a:effectLst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81312F3-DB37-04B9-E210-EFAB58E5B12D}"/>
              </a:ext>
            </a:extLst>
          </p:cNvPr>
          <p:cNvSpPr/>
          <p:nvPr/>
        </p:nvSpPr>
        <p:spPr>
          <a:xfrm>
            <a:off x="4026693" y="3601438"/>
            <a:ext cx="4146550" cy="1033272"/>
          </a:xfrm>
          <a:prstGeom prst="roundRect">
            <a:avLst/>
          </a:prstGeom>
          <a:solidFill>
            <a:srgbClr val="4F1997"/>
          </a:solidFill>
          <a:ln w="19050">
            <a:solidFill>
              <a:srgbClr val="B9B8F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ts val="600"/>
              </a:spcAft>
              <a:buNone/>
            </a:pPr>
            <a:r>
              <a:rPr lang="en-IE" sz="2000" b="1">
                <a:solidFill>
                  <a:schemeClr val="bg1"/>
                </a:solidFill>
                <a:effectLst/>
                <a:latin typeface="EC Square Sans Cond Pro" panose="020B0506040000020004" pitchFamily="34" charset="0"/>
                <a:ea typeface="Yu Gothic Light" panose="020B0300000000000000" pitchFamily="34" charset="-128"/>
                <a:cs typeface="Arial" panose="020B0604020202020204" pitchFamily="34" charset="0"/>
              </a:rPr>
              <a:t>Core problem:</a:t>
            </a:r>
            <a:r>
              <a:rPr lang="en-US" sz="2000" b="1">
                <a:solidFill>
                  <a:schemeClr val="bg1"/>
                </a:solidFill>
                <a:effectLst/>
                <a:latin typeface="Arial" panose="020B0604020202020204" pitchFamily="34" charset="0"/>
                <a:ea typeface="Yu Gothic Light" panose="020B0300000000000000" pitchFamily="34" charset="-128"/>
              </a:rPr>
              <a:t>​</a:t>
            </a:r>
            <a:endParaRPr lang="en-IE" sz="120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fontAlgn="base"/>
            <a:r>
              <a:rPr lang="en-IE" sz="1600">
                <a:solidFill>
                  <a:schemeClr val="bg1"/>
                </a:solidFill>
                <a:effectLst/>
                <a:latin typeface="EC Square Sans Cond Pro" panose="020B0506040000020004" pitchFamily="34" charset="0"/>
                <a:ea typeface="Yu Gothic Light" panose="020B0300000000000000" pitchFamily="34" charset="-128"/>
                <a:cs typeface="Arial" panose="020B0604020202020204" pitchFamily="34" charset="0"/>
              </a:rPr>
              <a:t>Difficulty in proving and verifying social security rights and insurance status across the EU</a:t>
            </a:r>
            <a:endParaRPr lang="en-IE" sz="120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8636F32-6AA4-C7CA-5785-88A4182B6805}"/>
              </a:ext>
            </a:extLst>
          </p:cNvPr>
          <p:cNvSpPr/>
          <p:nvPr/>
        </p:nvSpPr>
        <p:spPr>
          <a:xfrm>
            <a:off x="204302" y="5131406"/>
            <a:ext cx="2160000" cy="1440000"/>
          </a:xfrm>
          <a:prstGeom prst="roundRect">
            <a:avLst/>
          </a:prstGeom>
          <a:solidFill>
            <a:srgbClr val="ECD6F6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800"/>
              </a:spcAft>
            </a:pPr>
            <a:r>
              <a:rPr lang="en-IE" sz="1200" kern="100">
                <a:solidFill>
                  <a:srgbClr val="77206D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Reliance on </a:t>
            </a:r>
            <a:r>
              <a:rPr lang="en-IE" sz="1200" b="1" kern="100">
                <a:solidFill>
                  <a:srgbClr val="77206D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time-consuming manual processes</a:t>
            </a:r>
            <a:endParaRPr lang="en-IE" sz="1200" b="1" kern="100">
              <a:effectLst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F008F17-1C7E-4D22-BF13-6194A30921C3}"/>
              </a:ext>
            </a:extLst>
          </p:cNvPr>
          <p:cNvSpPr/>
          <p:nvPr/>
        </p:nvSpPr>
        <p:spPr>
          <a:xfrm>
            <a:off x="2421166" y="5131406"/>
            <a:ext cx="2160000" cy="1440000"/>
          </a:xfrm>
          <a:prstGeom prst="roundRect">
            <a:avLst/>
          </a:prstGeom>
          <a:solidFill>
            <a:srgbClr val="ECD6F6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800"/>
              </a:spcAft>
            </a:pPr>
            <a:r>
              <a:rPr lang="en-IE" sz="1200" b="1" kern="100">
                <a:solidFill>
                  <a:srgbClr val="77206D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Divergence in documents’ formats</a:t>
            </a:r>
            <a:r>
              <a:rPr lang="en-IE" sz="1200" kern="100">
                <a:solidFill>
                  <a:srgbClr val="77206D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, general </a:t>
            </a:r>
            <a:r>
              <a:rPr lang="en-IE" sz="1200" b="1" kern="100">
                <a:solidFill>
                  <a:srgbClr val="77206D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lack of verification </a:t>
            </a:r>
            <a:r>
              <a:rPr lang="en-IE" sz="1200" kern="100">
                <a:solidFill>
                  <a:srgbClr val="77206D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features and </a:t>
            </a:r>
            <a:r>
              <a:rPr lang="en-IE" sz="1200" kern="100">
                <a:solidFill>
                  <a:srgbClr val="77206D"/>
                </a:solidFill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incoherent</a:t>
            </a:r>
            <a:r>
              <a:rPr lang="en-IE" sz="1200" kern="100">
                <a:solidFill>
                  <a:srgbClr val="77206D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 national verification methods (where available)</a:t>
            </a:r>
            <a:endParaRPr lang="en-IE" sz="1200" kern="100">
              <a:effectLst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AA4CC03-7FCE-0793-1D81-5600E46AE00A}"/>
              </a:ext>
            </a:extLst>
          </p:cNvPr>
          <p:cNvSpPr/>
          <p:nvPr/>
        </p:nvSpPr>
        <p:spPr>
          <a:xfrm>
            <a:off x="4632777" y="5131407"/>
            <a:ext cx="2160000" cy="1440000"/>
          </a:xfrm>
          <a:prstGeom prst="roundRect">
            <a:avLst/>
          </a:prstGeom>
          <a:solidFill>
            <a:srgbClr val="ECD6F6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800"/>
              </a:spcAft>
            </a:pPr>
            <a:r>
              <a:rPr lang="en-IE" sz="1200" b="1" kern="100">
                <a:solidFill>
                  <a:srgbClr val="77206D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Insufficient cross-border interoperability </a:t>
            </a:r>
            <a:r>
              <a:rPr lang="en-IE" sz="1200" kern="100">
                <a:solidFill>
                  <a:srgbClr val="77206D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among the digital systems used by national authorities, labour inspectorates and healthcare providers</a:t>
            </a:r>
            <a:endParaRPr lang="en-IE" sz="1200" kern="100">
              <a:effectLst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4FA25E3-2F30-9CB6-0C9F-17731A35DE8B}"/>
              </a:ext>
            </a:extLst>
          </p:cNvPr>
          <p:cNvSpPr/>
          <p:nvPr/>
        </p:nvSpPr>
        <p:spPr>
          <a:xfrm>
            <a:off x="6848686" y="5131406"/>
            <a:ext cx="2160000" cy="1440000"/>
          </a:xfrm>
          <a:prstGeom prst="roundRect">
            <a:avLst/>
          </a:prstGeom>
          <a:solidFill>
            <a:srgbClr val="ECD6F6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800"/>
              </a:spcAft>
            </a:pPr>
            <a:r>
              <a:rPr lang="en-IE" sz="1200" b="1" kern="100" dirty="0">
                <a:solidFill>
                  <a:srgbClr val="77206D"/>
                </a:solidFill>
                <a:effectLst/>
                <a:latin typeface="EC Square Sans Cond Pro"/>
                <a:ea typeface="Aptos" panose="020B0004020202020204" pitchFamily="34" charset="0"/>
                <a:cs typeface="Arial"/>
              </a:rPr>
              <a:t>Procedures not sufficiently focused on citizens/business’ needs</a:t>
            </a:r>
            <a:r>
              <a:rPr lang="en-IE" sz="1200" kern="100" dirty="0">
                <a:solidFill>
                  <a:srgbClr val="77206D"/>
                </a:solidFill>
                <a:effectLst/>
                <a:latin typeface="EC Square Sans Cond Pro"/>
                <a:ea typeface="Aptos" panose="020B0004020202020204" pitchFamily="34" charset="0"/>
                <a:cs typeface="Arial"/>
              </a:rPr>
              <a:t>: insufficient awareness</a:t>
            </a:r>
            <a:r>
              <a:rPr lang="en-IE" sz="1200" kern="100" dirty="0">
                <a:solidFill>
                  <a:srgbClr val="77206D"/>
                </a:solidFill>
                <a:latin typeface="EC Square Sans Cond Pro"/>
                <a:ea typeface="Aptos" panose="020B0004020202020204" pitchFamily="34" charset="0"/>
                <a:cs typeface="Arial"/>
              </a:rPr>
              <a:t> and</a:t>
            </a:r>
            <a:r>
              <a:rPr lang="en-IE" sz="1200" kern="100" dirty="0">
                <a:solidFill>
                  <a:srgbClr val="77206D"/>
                </a:solidFill>
                <a:effectLst/>
                <a:latin typeface="EC Square Sans Cond Pro"/>
                <a:ea typeface="Aptos" panose="020B0004020202020204" pitchFamily="34" charset="0"/>
                <a:cs typeface="Arial"/>
              </a:rPr>
              <a:t> involvement</a:t>
            </a:r>
            <a:r>
              <a:rPr lang="en-IE" sz="1200" kern="100" dirty="0">
                <a:solidFill>
                  <a:srgbClr val="77206D"/>
                </a:solidFill>
                <a:latin typeface="EC Square Sans Cond Pro"/>
                <a:ea typeface="Aptos" panose="020B0004020202020204" pitchFamily="34" charset="0"/>
                <a:cs typeface="Arial"/>
              </a:rPr>
              <a:t>,</a:t>
            </a:r>
            <a:r>
              <a:rPr lang="en-IE" sz="1200" kern="100" dirty="0">
                <a:solidFill>
                  <a:srgbClr val="77206D"/>
                </a:solidFill>
                <a:effectLst/>
                <a:latin typeface="EC Square Sans Cond Pro"/>
                <a:ea typeface="Aptos" panose="020B0004020202020204" pitchFamily="34" charset="0"/>
                <a:cs typeface="Arial"/>
              </a:rPr>
              <a:t> and control over personal data</a:t>
            </a:r>
            <a:endParaRPr lang="en-IE" sz="1200" kern="100" dirty="0">
              <a:effectLst/>
              <a:latin typeface="EC Square Sans Cond Pro"/>
              <a:ea typeface="Aptos" panose="020B0004020202020204" pitchFamily="34" charset="0"/>
              <a:cs typeface="Arial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738A032-A2E0-82E6-B36E-7F1EA5C8A8B4}"/>
              </a:ext>
            </a:extLst>
          </p:cNvPr>
          <p:cNvSpPr/>
          <p:nvPr/>
        </p:nvSpPr>
        <p:spPr>
          <a:xfrm>
            <a:off x="9184413" y="5131406"/>
            <a:ext cx="2808000" cy="1440000"/>
          </a:xfrm>
          <a:prstGeom prst="roundRect">
            <a:avLst/>
          </a:prstGeom>
          <a:solidFill>
            <a:srgbClr val="F9F2F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Aft>
                <a:spcPts val="600"/>
              </a:spcAft>
            </a:pPr>
            <a:r>
              <a:rPr lang="en-IE" sz="1200" b="1" i="1" kern="100">
                <a:solidFill>
                  <a:srgbClr val="77206D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EXTERNAL DRIVERS</a:t>
            </a:r>
          </a:p>
          <a:p>
            <a:pPr marL="179388" lvl="0" indent="-179388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IE" sz="1200" b="1" kern="100">
                <a:solidFill>
                  <a:srgbClr val="77206D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Differences in the adoption and availability of digital services </a:t>
            </a:r>
            <a:r>
              <a:rPr lang="en-IE" sz="1200" kern="100">
                <a:solidFill>
                  <a:srgbClr val="77206D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across countries and social security branches.</a:t>
            </a:r>
          </a:p>
          <a:p>
            <a:pPr marL="179388" lvl="0" indent="-179388"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IE" sz="1200" b="1" kern="100">
                <a:solidFill>
                  <a:srgbClr val="77206D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Lack of investment prioritisation for cross-border services</a:t>
            </a:r>
            <a:r>
              <a:rPr lang="en-IE" sz="1200" kern="100">
                <a:solidFill>
                  <a:srgbClr val="77206D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, with uneven focus or resources allocated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7CF682E-D5CC-775E-66C8-A770C2847516}"/>
              </a:ext>
            </a:extLst>
          </p:cNvPr>
          <p:cNvSpPr/>
          <p:nvPr/>
        </p:nvSpPr>
        <p:spPr>
          <a:xfrm>
            <a:off x="2907792" y="272886"/>
            <a:ext cx="6016752" cy="4746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4000" b="1">
                <a:solidFill>
                  <a:srgbClr val="390990"/>
                </a:solidFill>
                <a:latin typeface="EC Square Sans Pro" panose="020B0506040000020004" pitchFamily="34" charset="0"/>
              </a:rPr>
              <a:t>PROBLEM TREE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1FC93CF-EA2B-419D-43BE-D7765ECACAE3}"/>
              </a:ext>
            </a:extLst>
          </p:cNvPr>
          <p:cNvSpPr/>
          <p:nvPr/>
        </p:nvSpPr>
        <p:spPr>
          <a:xfrm>
            <a:off x="204302" y="950234"/>
            <a:ext cx="11808000" cy="324000"/>
          </a:xfrm>
          <a:prstGeom prst="roundRect">
            <a:avLst/>
          </a:prstGeom>
          <a:solidFill>
            <a:schemeClr val="tx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400" b="1" kern="100">
                <a:solidFill>
                  <a:schemeClr val="bg1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CONSEQUENCES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DC96004-F08C-B73E-F122-2EF13263E853}"/>
              </a:ext>
            </a:extLst>
          </p:cNvPr>
          <p:cNvSpPr/>
          <p:nvPr/>
        </p:nvSpPr>
        <p:spPr>
          <a:xfrm>
            <a:off x="211206" y="1339008"/>
            <a:ext cx="2880000" cy="2160000"/>
          </a:xfrm>
          <a:prstGeom prst="roundRect">
            <a:avLst>
              <a:gd name="adj" fmla="val 15987"/>
            </a:avLst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Aft>
                <a:spcPts val="600"/>
              </a:spcAft>
              <a:tabLst>
                <a:tab pos="180340" algn="l"/>
              </a:tabLst>
            </a:pPr>
            <a:r>
              <a:rPr lang="en-IE" sz="1400" b="1" kern="100">
                <a:solidFill>
                  <a:srgbClr val="0F4761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CITIZENS</a:t>
            </a:r>
          </a:p>
          <a:p>
            <a:pPr marL="171450" lvl="0" indent="-171450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180340" algn="l"/>
              </a:tabLst>
            </a:pPr>
            <a:r>
              <a:rPr lang="en-IE" sz="1200" b="1" kern="100">
                <a:solidFill>
                  <a:srgbClr val="0F4761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Loss of time and administrative hassle </a:t>
            </a:r>
            <a:r>
              <a:rPr lang="en-IE" sz="1100" kern="100">
                <a:solidFill>
                  <a:srgbClr val="0F4761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(e.g. submitting additional documents and justifications, providing the same information twice, errors)</a:t>
            </a:r>
          </a:p>
          <a:p>
            <a:pPr marL="171450" lvl="0" indent="-171450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180340" algn="l"/>
              </a:tabLst>
            </a:pPr>
            <a:r>
              <a:rPr lang="en-IE" sz="1200" b="1" kern="100">
                <a:solidFill>
                  <a:srgbClr val="0F4761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Financial impact</a:t>
            </a:r>
          </a:p>
          <a:p>
            <a:pPr marL="171450" lvl="0" indent="-171450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180340" algn="l"/>
              </a:tabLst>
            </a:pPr>
            <a:r>
              <a:rPr lang="en-IE" sz="1100" kern="100">
                <a:solidFill>
                  <a:srgbClr val="0F4761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More </a:t>
            </a:r>
            <a:r>
              <a:rPr lang="en-IE" sz="1200" b="1" kern="100">
                <a:solidFill>
                  <a:srgbClr val="0F4761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difficulties accessing services and benefits</a:t>
            </a:r>
            <a:endParaRPr lang="en-IE" sz="1200" b="1" kern="100"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180340" algn="l"/>
              </a:tabLst>
            </a:pPr>
            <a:r>
              <a:rPr lang="en-IE" sz="1200" b="1" kern="100">
                <a:solidFill>
                  <a:srgbClr val="0F4761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Discouragement</a:t>
            </a:r>
            <a:r>
              <a:rPr lang="en-IE" sz="1100" kern="100">
                <a:solidFill>
                  <a:srgbClr val="0F4761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 from exercising free movement rights within the EU</a:t>
            </a:r>
            <a:endParaRPr lang="en-IE" sz="1100" kern="100">
              <a:effectLst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3F84408-7FB3-11B4-D9BB-65170C634D70}"/>
              </a:ext>
            </a:extLst>
          </p:cNvPr>
          <p:cNvSpPr/>
          <p:nvPr/>
        </p:nvSpPr>
        <p:spPr>
          <a:xfrm>
            <a:off x="3177877" y="1335321"/>
            <a:ext cx="2880000" cy="2160000"/>
          </a:xfrm>
          <a:prstGeom prst="roundRect">
            <a:avLst>
              <a:gd name="adj" fmla="val 17376"/>
            </a:avLst>
          </a:prstGeom>
          <a:solidFill>
            <a:schemeClr val="tx2">
              <a:lumMod val="20000"/>
              <a:lumOff val="80000"/>
            </a:schemeClr>
          </a:solidFill>
          <a:ln w="1905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spcAft>
                <a:spcPts val="600"/>
              </a:spcAft>
              <a:tabLst>
                <a:tab pos="180340" algn="l"/>
              </a:tabLst>
            </a:pPr>
            <a:endParaRPr lang="en-IE" sz="1000" kern="100">
              <a:solidFill>
                <a:srgbClr val="0F4761"/>
              </a:solidFill>
              <a:latin typeface="EC Square Sans Cond Pro" panose="020B05060400000200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lvl="0">
              <a:spcAft>
                <a:spcPts val="600"/>
              </a:spcAft>
              <a:tabLst>
                <a:tab pos="180340" algn="l"/>
              </a:tabLst>
            </a:pPr>
            <a:endParaRPr lang="en-IE" sz="1000" kern="100">
              <a:solidFill>
                <a:srgbClr val="0F4761"/>
              </a:solidFill>
              <a:latin typeface="EC Square Sans Cond Pro" panose="020B05060400000200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lvl="0">
              <a:spcAft>
                <a:spcPts val="600"/>
              </a:spcAft>
              <a:tabLst>
                <a:tab pos="180340" algn="l"/>
              </a:tabLst>
            </a:pPr>
            <a:endParaRPr lang="en-IE" sz="1000" kern="100">
              <a:solidFill>
                <a:srgbClr val="0F4761"/>
              </a:solidFill>
              <a:effectLst/>
              <a:latin typeface="EC Square Sans Cond Pro" panose="020B05060400000200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lvl="0">
              <a:spcAft>
                <a:spcPts val="600"/>
              </a:spcAft>
              <a:tabLst>
                <a:tab pos="180340" algn="l"/>
              </a:tabLst>
            </a:pPr>
            <a:r>
              <a:rPr lang="en-IE" sz="1000" kern="100">
                <a:solidFill>
                  <a:srgbClr val="0F4761"/>
                </a:solidFill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		</a:t>
            </a:r>
            <a:r>
              <a:rPr lang="en-IE" sz="1400" b="1" kern="100">
                <a:solidFill>
                  <a:srgbClr val="0F4761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BUSINESSES</a:t>
            </a:r>
          </a:p>
          <a:p>
            <a:pPr marL="171450" lvl="0" indent="-171450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180340" algn="l"/>
              </a:tabLst>
            </a:pPr>
            <a:r>
              <a:rPr lang="en-IE" sz="1200" b="1" kern="100">
                <a:solidFill>
                  <a:srgbClr val="0F4761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Loss of time and administrative hassle </a:t>
            </a:r>
            <a:r>
              <a:rPr lang="en-IE" sz="1100" kern="100">
                <a:solidFill>
                  <a:srgbClr val="0F4761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(e.g. submitting additional documents and justifications, providing the same information twice, errors)</a:t>
            </a:r>
            <a:endParaRPr lang="en-IE" sz="1100" kern="100"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180340" algn="l"/>
              </a:tabLst>
            </a:pPr>
            <a:r>
              <a:rPr lang="en-IE" sz="1200" b="1" kern="100">
                <a:solidFill>
                  <a:srgbClr val="0F4761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Financial impact</a:t>
            </a:r>
          </a:p>
          <a:p>
            <a:pPr marL="171450" lvl="0" indent="-171450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180340" algn="l"/>
              </a:tabLst>
            </a:pPr>
            <a:r>
              <a:rPr lang="en-IE" sz="1200" b="1" kern="100">
                <a:solidFill>
                  <a:srgbClr val="0F4761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More difficulties in accessing services</a:t>
            </a:r>
          </a:p>
          <a:p>
            <a:pPr marL="171450" lvl="0" indent="-171450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180340" algn="l"/>
              </a:tabLst>
            </a:pPr>
            <a:r>
              <a:rPr lang="en-IE" sz="1200" b="1" kern="100">
                <a:solidFill>
                  <a:srgbClr val="0F4761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Lost business opportunities </a:t>
            </a:r>
          </a:p>
          <a:p>
            <a:pPr marL="457200">
              <a:spcAft>
                <a:spcPts val="600"/>
              </a:spcAft>
              <a:buNone/>
              <a:tabLst>
                <a:tab pos="180340" algn="l"/>
              </a:tabLst>
            </a:pPr>
            <a:br>
              <a:rPr lang="en-IE" sz="1000" kern="100">
                <a:solidFill>
                  <a:srgbClr val="0F4761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</a:br>
            <a:br>
              <a:rPr lang="en-IE" sz="1000" kern="100">
                <a:solidFill>
                  <a:srgbClr val="0F4761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</a:br>
            <a:endParaRPr lang="en-IE" sz="1200" kern="10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800"/>
              </a:spcAft>
            </a:pPr>
            <a:r>
              <a:rPr lang="en-IE" sz="1000" kern="100"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 </a:t>
            </a:r>
            <a:endParaRPr lang="en-IE" sz="1200" kern="10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C68F96B-F696-01E0-3C38-5DB6074AB512}"/>
              </a:ext>
            </a:extLst>
          </p:cNvPr>
          <p:cNvSpPr/>
          <p:nvPr/>
        </p:nvSpPr>
        <p:spPr>
          <a:xfrm>
            <a:off x="6152009" y="1339013"/>
            <a:ext cx="2880000" cy="2160000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tabLst>
                <a:tab pos="180340" algn="l"/>
              </a:tabLst>
            </a:pPr>
            <a:r>
              <a:rPr lang="en-IE" sz="1400" b="1" kern="100">
                <a:solidFill>
                  <a:srgbClr val="0F4761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NATIONAL AUTHORITIES, </a:t>
            </a:r>
          </a:p>
          <a:p>
            <a:pPr lvl="0" algn="ctr">
              <a:spcAft>
                <a:spcPts val="600"/>
              </a:spcAft>
              <a:tabLst>
                <a:tab pos="180340" algn="l"/>
              </a:tabLst>
            </a:pPr>
            <a:r>
              <a:rPr lang="en-IE" sz="1400" b="1" kern="100">
                <a:solidFill>
                  <a:srgbClr val="0F4761"/>
                </a:solidFill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H</a:t>
            </a:r>
            <a:r>
              <a:rPr lang="en-IE" sz="1400" b="1" kern="100">
                <a:solidFill>
                  <a:srgbClr val="0F4761"/>
                </a:solidFill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EALTH CARE PROVIDERS</a:t>
            </a:r>
          </a:p>
          <a:p>
            <a:pPr marL="171450" lvl="0" indent="-171450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180340" algn="l"/>
              </a:tabLst>
            </a:pPr>
            <a:r>
              <a:rPr lang="en-IE" sz="1200" b="1" kern="100">
                <a:solidFill>
                  <a:srgbClr val="0F4761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Loss of time and administrative hassle </a:t>
            </a:r>
            <a:r>
              <a:rPr lang="en-IE" sz="1100" kern="100">
                <a:solidFill>
                  <a:srgbClr val="0F4761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(e.g. need for further exchanges to confirm citizens’ rights and insurance status) ​</a:t>
            </a:r>
          </a:p>
          <a:p>
            <a:pPr marL="171450" lvl="0" indent="-171450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180340" algn="l"/>
              </a:tabLst>
            </a:pPr>
            <a:r>
              <a:rPr lang="en-IE" sz="1200" b="1" kern="100">
                <a:solidFill>
                  <a:srgbClr val="0F4761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Financial impact</a:t>
            </a:r>
            <a:r>
              <a:rPr lang="en-IE" sz="1100" kern="100">
                <a:solidFill>
                  <a:srgbClr val="0F4761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, including (for national authorities) </a:t>
            </a:r>
            <a:r>
              <a:rPr lang="en-IE" sz="1200" b="1" kern="100">
                <a:solidFill>
                  <a:srgbClr val="0F4761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costs from fraud, errors and inefficiencies</a:t>
            </a:r>
          </a:p>
          <a:p>
            <a:pPr lvl="0">
              <a:spcAft>
                <a:spcPts val="600"/>
              </a:spcAft>
              <a:tabLst>
                <a:tab pos="180340" algn="l"/>
              </a:tabLst>
            </a:pPr>
            <a:endParaRPr lang="en-IE" sz="1200" b="1" kern="100">
              <a:solidFill>
                <a:srgbClr val="0F4761"/>
              </a:solidFill>
              <a:latin typeface="EC Square Sans Cond Pro" panose="020B05060400000200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7C2C1A8-79A3-5070-EEE6-056FC2AEC4C1}"/>
              </a:ext>
            </a:extLst>
          </p:cNvPr>
          <p:cNvSpPr/>
          <p:nvPr/>
        </p:nvSpPr>
        <p:spPr>
          <a:xfrm>
            <a:off x="9127574" y="1339013"/>
            <a:ext cx="2880000" cy="2160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  <a:tabLst>
                <a:tab pos="180340" algn="l"/>
              </a:tabLst>
            </a:pPr>
            <a:endParaRPr lang="en-IE" sz="1100" kern="100">
              <a:solidFill>
                <a:srgbClr val="0F4761"/>
              </a:solidFill>
              <a:latin typeface="EC Square Sans Cond Pro" panose="020B05060400000200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600"/>
              </a:spcAft>
              <a:tabLst>
                <a:tab pos="180340" algn="l"/>
              </a:tabLst>
            </a:pPr>
            <a:r>
              <a:rPr lang="en-IE" sz="1400" b="1" kern="100">
                <a:solidFill>
                  <a:srgbClr val="0F4761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SOCIETY</a:t>
            </a:r>
          </a:p>
          <a:p>
            <a:pPr marL="171450" indent="-171450">
              <a:spcAft>
                <a:spcPts val="300"/>
              </a:spcAft>
              <a:buFont typeface="Wingdings" panose="05000000000000000000" pitchFamily="2" charset="2"/>
              <a:buChar char="Ø"/>
              <a:tabLst>
                <a:tab pos="180340" algn="l"/>
              </a:tabLst>
            </a:pPr>
            <a:r>
              <a:rPr lang="en-IE" sz="1200" b="1" kern="100">
                <a:solidFill>
                  <a:srgbClr val="0F4761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Barriers to intra-EU mobility</a:t>
            </a:r>
            <a:r>
              <a:rPr lang="en-IE" sz="1100" kern="100">
                <a:solidFill>
                  <a:srgbClr val="0F4761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, which may result in:</a:t>
            </a:r>
          </a:p>
          <a:p>
            <a:pPr marL="355600" indent="-173038">
              <a:spcAft>
                <a:spcPts val="300"/>
              </a:spcAft>
              <a:buFont typeface="Wingdings" panose="05000000000000000000" pitchFamily="2" charset="2"/>
              <a:buChar char="v"/>
              <a:tabLst>
                <a:tab pos="355600" algn="l"/>
              </a:tabLst>
            </a:pPr>
            <a:r>
              <a:rPr lang="en-IE" sz="1100" kern="100">
                <a:solidFill>
                  <a:srgbClr val="0F4761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a less dynamic and interconnected society​</a:t>
            </a:r>
          </a:p>
          <a:p>
            <a:pPr marL="355600" indent="-173038">
              <a:spcAft>
                <a:spcPts val="600"/>
              </a:spcAft>
              <a:buFont typeface="Wingdings" panose="05000000000000000000" pitchFamily="2" charset="2"/>
              <a:buChar char="v"/>
              <a:tabLst>
                <a:tab pos="355600" algn="l"/>
              </a:tabLst>
            </a:pPr>
            <a:r>
              <a:rPr lang="en-IE" sz="1100" kern="100">
                <a:solidFill>
                  <a:srgbClr val="0F4761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inefficient allocation of workers and skills across the EU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180340" algn="l"/>
              </a:tabLst>
            </a:pPr>
            <a:r>
              <a:rPr lang="en-IE" sz="1200" b="1" kern="100">
                <a:solidFill>
                  <a:srgbClr val="0F4761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Barriers to digital progress </a:t>
            </a:r>
            <a:r>
              <a:rPr lang="en-IE" sz="1100" kern="100">
                <a:solidFill>
                  <a:srgbClr val="0F4761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hindering societal shift towards digitalisation</a:t>
            </a:r>
          </a:p>
          <a:p>
            <a:pPr>
              <a:spcAft>
                <a:spcPts val="600"/>
              </a:spcAft>
              <a:tabLst>
                <a:tab pos="180340" algn="l"/>
              </a:tabLst>
            </a:pPr>
            <a:r>
              <a:rPr lang="en-IE" sz="1100" kern="100">
                <a:solidFill>
                  <a:srgbClr val="0F4761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 </a:t>
            </a:r>
          </a:p>
          <a:p>
            <a:pPr>
              <a:spcAft>
                <a:spcPts val="800"/>
              </a:spcAft>
            </a:pPr>
            <a:r>
              <a:rPr lang="en-IE" sz="1000" kern="100">
                <a:effectLst/>
                <a:latin typeface="EC Square Sans Cond Pro" panose="020B0506040000020004" pitchFamily="34" charset="0"/>
                <a:ea typeface="Aptos" panose="020B0004020202020204" pitchFamily="34" charset="0"/>
                <a:cs typeface="Arial" panose="020B0604020202020204" pitchFamily="34" charset="0"/>
              </a:rPr>
              <a:t> </a:t>
            </a:r>
            <a:endParaRPr lang="en-IE" sz="1200" kern="100">
              <a:effectLst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9405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35E089-0071-C9A7-867C-12F9F77B7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Box 63">
            <a:extLst>
              <a:ext uri="{FF2B5EF4-FFF2-40B4-BE49-F238E27FC236}">
                <a16:creationId xmlns:a16="http://schemas.microsoft.com/office/drawing/2014/main" id="{BADC439D-A13A-F2B9-E8EC-CC183B061875}"/>
              </a:ext>
            </a:extLst>
          </p:cNvPr>
          <p:cNvSpPr txBox="1"/>
          <p:nvPr/>
        </p:nvSpPr>
        <p:spPr>
          <a:xfrm>
            <a:off x="2790889" y="138346"/>
            <a:ext cx="6334823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4000" b="1">
                <a:solidFill>
                  <a:srgbClr val="390990"/>
                </a:solidFill>
                <a:latin typeface="EC Square Sans Pro" panose="020B0506040000020004" pitchFamily="34" charset="0"/>
              </a:rPr>
              <a:t>ESSPASS OBJECTIVES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B1409CB-7F36-8561-F03C-03FF8FDE6C2C}"/>
              </a:ext>
            </a:extLst>
          </p:cNvPr>
          <p:cNvSpPr/>
          <p:nvPr/>
        </p:nvSpPr>
        <p:spPr>
          <a:xfrm>
            <a:off x="1400113" y="1325535"/>
            <a:ext cx="9409176" cy="1800957"/>
          </a:xfrm>
          <a:prstGeom prst="roundRect">
            <a:avLst>
              <a:gd name="adj" fmla="val 27329"/>
            </a:avLst>
          </a:prstGeom>
          <a:solidFill>
            <a:srgbClr val="4F1997"/>
          </a:solidFill>
          <a:ln w="19050">
            <a:solidFill>
              <a:srgbClr val="B9B8F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ts val="1200"/>
              </a:spcAft>
            </a:pPr>
            <a:r>
              <a:rPr lang="en-IE" sz="2800" b="1">
                <a:solidFill>
                  <a:schemeClr val="bg1"/>
                </a:solidFill>
                <a:latin typeface="EC Square Sans Cond Pro" panose="020B0506040000020004" pitchFamily="34" charset="0"/>
                <a:ea typeface="Yu Gothic Light" panose="020B0300000000000000" pitchFamily="34" charset="-128"/>
                <a:cs typeface="Arial" panose="020B0604020202020204" pitchFamily="34" charset="0"/>
              </a:rPr>
              <a:t>GENERAL OBJECTIVE</a:t>
            </a:r>
          </a:p>
          <a:p>
            <a:pPr algn="ctr" fontAlgn="base">
              <a:spcAft>
                <a:spcPts val="600"/>
              </a:spcAft>
            </a:pPr>
            <a:r>
              <a:rPr lang="en-IE" sz="2000">
                <a:solidFill>
                  <a:schemeClr val="bg1"/>
                </a:solidFill>
                <a:latin typeface="EC Square Sans Cond Pro" panose="020B0506040000020004" pitchFamily="34" charset="0"/>
                <a:ea typeface="Yu Gothic Light" panose="020B0300000000000000" pitchFamily="34" charset="-128"/>
                <a:cs typeface="Arial" panose="020B0604020202020204" pitchFamily="34" charset="0"/>
              </a:rPr>
              <a:t>Facilitating the application of social security coordination rules and fostering fair mobility within the EU through enhanced proof and verification of social security rights and insurance status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5DD2AF0-8211-A8A6-9AB3-9D8C0E478CC4}"/>
              </a:ext>
            </a:extLst>
          </p:cNvPr>
          <p:cNvSpPr/>
          <p:nvPr/>
        </p:nvSpPr>
        <p:spPr>
          <a:xfrm>
            <a:off x="619105" y="3842872"/>
            <a:ext cx="2520000" cy="1944000"/>
          </a:xfrm>
          <a:prstGeom prst="roundRect">
            <a:avLst>
              <a:gd name="adj" fmla="val 17202"/>
            </a:avLst>
          </a:prstGeom>
          <a:solidFill>
            <a:srgbClr val="ECD6F6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800"/>
              </a:spcAft>
            </a:pPr>
            <a:r>
              <a:rPr lang="en-IE" sz="1400" b="1" kern="100">
                <a:solidFill>
                  <a:srgbClr val="77206D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Enhancing process efficiency </a:t>
            </a:r>
            <a:r>
              <a:rPr lang="en-IE" sz="1400" kern="100">
                <a:solidFill>
                  <a:srgbClr val="77206D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by reducing reliance on manual operations and simplifying documents’ request process, where needed.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47BD0A5-41E0-F80C-7BBF-7174E4ADE627}"/>
              </a:ext>
            </a:extLst>
          </p:cNvPr>
          <p:cNvSpPr/>
          <p:nvPr/>
        </p:nvSpPr>
        <p:spPr>
          <a:xfrm>
            <a:off x="9082386" y="3847701"/>
            <a:ext cx="2520000" cy="1944000"/>
          </a:xfrm>
          <a:prstGeom prst="roundRect">
            <a:avLst/>
          </a:prstGeom>
          <a:solidFill>
            <a:srgbClr val="ECD6F6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800"/>
              </a:spcAft>
            </a:pPr>
            <a:r>
              <a:rPr lang="en-IE" sz="1400" b="1" kern="100">
                <a:solidFill>
                  <a:srgbClr val="77206D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Enhance user-centricity </a:t>
            </a:r>
            <a:r>
              <a:rPr lang="en-IE" sz="1400" kern="100">
                <a:solidFill>
                  <a:srgbClr val="77206D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of procedures, and </a:t>
            </a:r>
            <a:r>
              <a:rPr lang="en-IE" sz="1400" b="1" kern="100">
                <a:solidFill>
                  <a:srgbClr val="77206D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ensuring trust, accessibility and security</a:t>
            </a:r>
            <a:r>
              <a:rPr lang="en-IE" sz="1400" kern="100">
                <a:solidFill>
                  <a:srgbClr val="77206D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 in the handling of personal data and services.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69484D7-124F-947A-34BB-43EEBEFC84A3}"/>
              </a:ext>
            </a:extLst>
          </p:cNvPr>
          <p:cNvSpPr/>
          <p:nvPr/>
        </p:nvSpPr>
        <p:spPr>
          <a:xfrm>
            <a:off x="3423260" y="3848575"/>
            <a:ext cx="2520000" cy="1944000"/>
          </a:xfrm>
          <a:prstGeom prst="roundRect">
            <a:avLst/>
          </a:prstGeom>
          <a:solidFill>
            <a:srgbClr val="ECD6F6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800"/>
              </a:spcAft>
            </a:pPr>
            <a:r>
              <a:rPr lang="en-IE" sz="1400" b="1" kern="100">
                <a:solidFill>
                  <a:srgbClr val="77206D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Ensuring convergence on documents’ formats, data models and verification methods </a:t>
            </a:r>
            <a:r>
              <a:rPr lang="en-IE" sz="1400" kern="100">
                <a:solidFill>
                  <a:srgbClr val="77206D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across the EU.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3C351EB-A0AE-6BC7-A6A4-28D5AF043CD6}"/>
              </a:ext>
            </a:extLst>
          </p:cNvPr>
          <p:cNvSpPr/>
          <p:nvPr/>
        </p:nvSpPr>
        <p:spPr>
          <a:xfrm>
            <a:off x="622328" y="3429000"/>
            <a:ext cx="10962129" cy="343689"/>
          </a:xfrm>
          <a:prstGeom prst="roundRect">
            <a:avLst>
              <a:gd name="adj" fmla="val 50000"/>
            </a:avLst>
          </a:prstGeom>
          <a:solidFill>
            <a:srgbClr val="B662D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IE" b="1" kern="100">
                <a:solidFill>
                  <a:schemeClr val="bg1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SPECIFIC OBJECTIVES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4A5FCDE-4940-214E-4F8A-622CCF51B2BD}"/>
              </a:ext>
            </a:extLst>
          </p:cNvPr>
          <p:cNvSpPr/>
          <p:nvPr/>
        </p:nvSpPr>
        <p:spPr>
          <a:xfrm>
            <a:off x="6254674" y="3844409"/>
            <a:ext cx="2520000" cy="1944000"/>
          </a:xfrm>
          <a:prstGeom prst="roundRect">
            <a:avLst/>
          </a:prstGeom>
          <a:solidFill>
            <a:srgbClr val="ECD6F6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800"/>
              </a:spcAft>
            </a:pPr>
            <a:r>
              <a:rPr lang="en-IE" sz="1400" b="1" kern="100">
                <a:solidFill>
                  <a:srgbClr val="77206D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Strengthening cross-border interoperability </a:t>
            </a:r>
            <a:r>
              <a:rPr lang="en-IE" sz="1400" kern="100">
                <a:solidFill>
                  <a:srgbClr val="77206D"/>
                </a:solidFill>
                <a:latin typeface="EC Square Sans Cond Pro" panose="020B0506040000020004" pitchFamily="34" charset="0"/>
                <a:cs typeface="Arial" panose="020B0604020202020204" pitchFamily="34" charset="0"/>
              </a:rPr>
              <a:t>to ensure seamless data exchanges between national digital systems used by social security institutions, labour inspectors and healthcare providers.</a:t>
            </a:r>
          </a:p>
        </p:txBody>
      </p:sp>
    </p:spTree>
    <p:extLst>
      <p:ext uri="{BB962C8B-B14F-4D97-AF65-F5344CB8AC3E}">
        <p14:creationId xmlns:p14="http://schemas.microsoft.com/office/powerpoint/2010/main" val="2941792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7E4B6-1C40-37E6-0372-1538CD5A4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Box 63">
            <a:extLst>
              <a:ext uri="{FF2B5EF4-FFF2-40B4-BE49-F238E27FC236}">
                <a16:creationId xmlns:a16="http://schemas.microsoft.com/office/drawing/2014/main" id="{58554495-532B-F8C9-387D-93576FCAADB0}"/>
              </a:ext>
            </a:extLst>
          </p:cNvPr>
          <p:cNvSpPr txBox="1"/>
          <p:nvPr/>
        </p:nvSpPr>
        <p:spPr>
          <a:xfrm>
            <a:off x="2933966" y="476674"/>
            <a:ext cx="6334823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4000" b="1">
                <a:solidFill>
                  <a:srgbClr val="390990"/>
                </a:solidFill>
                <a:latin typeface="EC Square Sans Pro" panose="020B0506040000020004" pitchFamily="34" charset="0"/>
              </a:rPr>
              <a:t>ESSPASS MEASURES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38FC9E4-1CF6-924D-F909-94F71F3EB9FC}"/>
              </a:ext>
            </a:extLst>
          </p:cNvPr>
          <p:cNvSpPr/>
          <p:nvPr/>
        </p:nvSpPr>
        <p:spPr>
          <a:xfrm>
            <a:off x="434262" y="1502503"/>
            <a:ext cx="5220000" cy="2406020"/>
          </a:xfrm>
          <a:prstGeom prst="roundRect">
            <a:avLst>
              <a:gd name="adj" fmla="val 17202"/>
            </a:avLst>
          </a:prstGeom>
          <a:solidFill>
            <a:srgbClr val="ECD6F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IE" sz="2000" b="1">
                <a:solidFill>
                  <a:srgbClr val="601EB8"/>
                </a:solidFill>
                <a:latin typeface="EC Square Sans Cond Pro"/>
                <a:cs typeface="Arial"/>
              </a:rPr>
              <a:t>ENHANCED SOCIAL SECURITY COORDINATION DOCUMENTS</a:t>
            </a:r>
          </a:p>
          <a:p>
            <a:endParaRPr lang="en-IE" sz="2000" b="1">
              <a:solidFill>
                <a:srgbClr val="601EB8"/>
              </a:solidFill>
              <a:latin typeface="EC Square Sans Cond Pro"/>
              <a:cs typeface="Arial"/>
            </a:endParaRPr>
          </a:p>
          <a:p>
            <a:r>
              <a:rPr lang="en-IE">
                <a:solidFill>
                  <a:srgbClr val="601EB8"/>
                </a:solidFill>
                <a:latin typeface="EC Square Sans Cond Pro"/>
                <a:cs typeface="Arial"/>
              </a:rPr>
              <a:t>Adding security features to the documents, such as cryptographically signed QR codes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D838DB3-36F2-C2B1-6903-FE23C6EE22B3}"/>
              </a:ext>
            </a:extLst>
          </p:cNvPr>
          <p:cNvSpPr/>
          <p:nvPr/>
        </p:nvSpPr>
        <p:spPr>
          <a:xfrm>
            <a:off x="6099588" y="1502503"/>
            <a:ext cx="5220000" cy="2406020"/>
          </a:xfrm>
          <a:prstGeom prst="roundRect">
            <a:avLst>
              <a:gd name="adj" fmla="val 17202"/>
            </a:avLst>
          </a:prstGeom>
          <a:solidFill>
            <a:srgbClr val="F9F2F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IE" sz="2000" b="1">
                <a:solidFill>
                  <a:srgbClr val="601EB8"/>
                </a:solidFill>
                <a:latin typeface="EC Square Sans Cond Pro"/>
                <a:cs typeface="Arial"/>
              </a:rPr>
              <a:t>EU SOLUTION BASED ON THE EUROPEAN DIGITAL IDENTITY (EUDI) FRAMEWORK</a:t>
            </a:r>
          </a:p>
          <a:p>
            <a:endParaRPr lang="en-IE" sz="2000" b="1">
              <a:solidFill>
                <a:srgbClr val="601EB8"/>
              </a:solidFill>
              <a:latin typeface="EC Square Sans Cond Pro"/>
              <a:cs typeface="Arial"/>
            </a:endParaRPr>
          </a:p>
          <a:p>
            <a:r>
              <a:rPr lang="en-IE">
                <a:solidFill>
                  <a:srgbClr val="601EB8"/>
                </a:solidFill>
                <a:latin typeface="EC Square Sans Cond Pro"/>
                <a:cs typeface="Arial"/>
              </a:rPr>
              <a:t>Issuing social security coordination documents in a standardised EUDI-compliant format allowing for storage in the EUDI and future business wallets and enabling instant verification of validity, authenticity and integrity</a:t>
            </a:r>
          </a:p>
        </p:txBody>
      </p:sp>
      <p:pic>
        <p:nvPicPr>
          <p:cNvPr id="3" name="Picture 2" descr="A person sitting at a desk with a computer&#10;&#10;Description automatically generated with medium confidence">
            <a:extLst>
              <a:ext uri="{FF2B5EF4-FFF2-40B4-BE49-F238E27FC236}">
                <a16:creationId xmlns:a16="http://schemas.microsoft.com/office/drawing/2014/main" id="{E9DE32A2-7147-D868-ED35-3672CF4F6B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200" y="5182129"/>
            <a:ext cx="1386134" cy="1316128"/>
          </a:xfrm>
          <a:prstGeom prst="rect">
            <a:avLst/>
          </a:prstGeom>
        </p:spPr>
      </p:pic>
      <p:pic>
        <p:nvPicPr>
          <p:cNvPr id="6" name="Picture 5" descr="A close-up of a sign&#10;&#10;Description automatically generated with low confidence">
            <a:extLst>
              <a:ext uri="{FF2B5EF4-FFF2-40B4-BE49-F238E27FC236}">
                <a16:creationId xmlns:a16="http://schemas.microsoft.com/office/drawing/2014/main" id="{DBEC7A56-4E0A-2266-52C1-9F221AE01F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183" y="4944053"/>
            <a:ext cx="842769" cy="633788"/>
          </a:xfrm>
          <a:prstGeom prst="rect">
            <a:avLst/>
          </a:prstGeom>
        </p:spPr>
      </p:pic>
      <p:pic>
        <p:nvPicPr>
          <p:cNvPr id="8" name="Picture 7" descr="A blue scarf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1D533B6F-5DD9-71DE-34D3-B4944C96A2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433" y="4448384"/>
            <a:ext cx="437464" cy="1470122"/>
          </a:xfrm>
          <a:prstGeom prst="rect">
            <a:avLst/>
          </a:prstGeom>
        </p:spPr>
      </p:pic>
      <p:pic>
        <p:nvPicPr>
          <p:cNvPr id="11" name="Picture 10" descr="A picture containing colorfulness, pattern, purple, pixel&#10;&#10;Description automatically generated">
            <a:extLst>
              <a:ext uri="{FF2B5EF4-FFF2-40B4-BE49-F238E27FC236}">
                <a16:creationId xmlns:a16="http://schemas.microsoft.com/office/drawing/2014/main" id="{5312CA51-338B-2847-DBD6-830193108C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0" y="5181229"/>
            <a:ext cx="539859" cy="542916"/>
          </a:xfrm>
          <a:prstGeom prst="rect">
            <a:avLst/>
          </a:prstGeom>
        </p:spPr>
      </p:pic>
      <p:pic>
        <p:nvPicPr>
          <p:cNvPr id="13" name="Picture 12" descr="A cartoon of a person holding a yellow paper&#10;&#10;Description automatically generated with low confidence">
            <a:extLst>
              <a:ext uri="{FF2B5EF4-FFF2-40B4-BE49-F238E27FC236}">
                <a16:creationId xmlns:a16="http://schemas.microsoft.com/office/drawing/2014/main" id="{1174E6D3-39DA-BA64-B8B1-52C7A22BEE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0541" y="4831210"/>
            <a:ext cx="539859" cy="1667786"/>
          </a:xfrm>
          <a:prstGeom prst="rect">
            <a:avLst/>
          </a:prstGeom>
        </p:spPr>
      </p:pic>
      <p:sp>
        <p:nvSpPr>
          <p:cNvPr id="2" name="Freeform 26">
            <a:extLst>
              <a:ext uri="{FF2B5EF4-FFF2-40B4-BE49-F238E27FC236}">
                <a16:creationId xmlns:a16="http://schemas.microsoft.com/office/drawing/2014/main" id="{6513E84C-63AD-A52C-89F8-D49070EC322B}"/>
              </a:ext>
            </a:extLst>
          </p:cNvPr>
          <p:cNvSpPr/>
          <p:nvPr/>
        </p:nvSpPr>
        <p:spPr>
          <a:xfrm>
            <a:off x="2291847" y="4913903"/>
            <a:ext cx="7561319" cy="952841"/>
          </a:xfrm>
          <a:custGeom>
            <a:avLst/>
            <a:gdLst>
              <a:gd name="connsiteX0" fmla="*/ 0 w 12094234"/>
              <a:gd name="connsiteY0" fmla="*/ 586597 h 638355"/>
              <a:gd name="connsiteX1" fmla="*/ 3398807 w 12094234"/>
              <a:gd name="connsiteY1" fmla="*/ 0 h 638355"/>
              <a:gd name="connsiteX2" fmla="*/ 5917721 w 12094234"/>
              <a:gd name="connsiteY2" fmla="*/ 586597 h 638355"/>
              <a:gd name="connsiteX3" fmla="*/ 8402128 w 12094234"/>
              <a:gd name="connsiteY3" fmla="*/ 155276 h 638355"/>
              <a:gd name="connsiteX4" fmla="*/ 10800272 w 12094234"/>
              <a:gd name="connsiteY4" fmla="*/ 638355 h 638355"/>
              <a:gd name="connsiteX5" fmla="*/ 12094234 w 12094234"/>
              <a:gd name="connsiteY5" fmla="*/ 293299 h 638355"/>
              <a:gd name="connsiteX6" fmla="*/ 12094234 w 12094234"/>
              <a:gd name="connsiteY6" fmla="*/ 293299 h 638355"/>
              <a:gd name="connsiteX0" fmla="*/ 0 w 12094234"/>
              <a:gd name="connsiteY0" fmla="*/ 586597 h 638355"/>
              <a:gd name="connsiteX1" fmla="*/ 3398807 w 12094234"/>
              <a:gd name="connsiteY1" fmla="*/ 0 h 638355"/>
              <a:gd name="connsiteX2" fmla="*/ 5917721 w 12094234"/>
              <a:gd name="connsiteY2" fmla="*/ 586597 h 638355"/>
              <a:gd name="connsiteX3" fmla="*/ 8402128 w 12094234"/>
              <a:gd name="connsiteY3" fmla="*/ 155276 h 638355"/>
              <a:gd name="connsiteX4" fmla="*/ 10800272 w 12094234"/>
              <a:gd name="connsiteY4" fmla="*/ 638355 h 638355"/>
              <a:gd name="connsiteX5" fmla="*/ 12094234 w 12094234"/>
              <a:gd name="connsiteY5" fmla="*/ 293299 h 638355"/>
              <a:gd name="connsiteX6" fmla="*/ 12094234 w 12094234"/>
              <a:gd name="connsiteY6" fmla="*/ 293299 h 638355"/>
              <a:gd name="connsiteX0" fmla="*/ 0 w 12094234"/>
              <a:gd name="connsiteY0" fmla="*/ 604966 h 656724"/>
              <a:gd name="connsiteX1" fmla="*/ 3398807 w 12094234"/>
              <a:gd name="connsiteY1" fmla="*/ 18369 h 656724"/>
              <a:gd name="connsiteX2" fmla="*/ 5917721 w 12094234"/>
              <a:gd name="connsiteY2" fmla="*/ 604966 h 656724"/>
              <a:gd name="connsiteX3" fmla="*/ 8402128 w 12094234"/>
              <a:gd name="connsiteY3" fmla="*/ 173645 h 656724"/>
              <a:gd name="connsiteX4" fmla="*/ 10800272 w 12094234"/>
              <a:gd name="connsiteY4" fmla="*/ 656724 h 656724"/>
              <a:gd name="connsiteX5" fmla="*/ 12094234 w 12094234"/>
              <a:gd name="connsiteY5" fmla="*/ 311668 h 656724"/>
              <a:gd name="connsiteX6" fmla="*/ 12094234 w 12094234"/>
              <a:gd name="connsiteY6" fmla="*/ 311668 h 656724"/>
              <a:gd name="connsiteX0" fmla="*/ 0 w 12094234"/>
              <a:gd name="connsiteY0" fmla="*/ 604966 h 656724"/>
              <a:gd name="connsiteX1" fmla="*/ 3398807 w 12094234"/>
              <a:gd name="connsiteY1" fmla="*/ 18369 h 656724"/>
              <a:gd name="connsiteX2" fmla="*/ 5917721 w 12094234"/>
              <a:gd name="connsiteY2" fmla="*/ 604966 h 656724"/>
              <a:gd name="connsiteX3" fmla="*/ 8402128 w 12094234"/>
              <a:gd name="connsiteY3" fmla="*/ 173645 h 656724"/>
              <a:gd name="connsiteX4" fmla="*/ 10800272 w 12094234"/>
              <a:gd name="connsiteY4" fmla="*/ 656724 h 656724"/>
              <a:gd name="connsiteX5" fmla="*/ 12094234 w 12094234"/>
              <a:gd name="connsiteY5" fmla="*/ 311668 h 656724"/>
              <a:gd name="connsiteX6" fmla="*/ 12094234 w 12094234"/>
              <a:gd name="connsiteY6" fmla="*/ 311668 h 656724"/>
              <a:gd name="connsiteX0" fmla="*/ 0 w 12094234"/>
              <a:gd name="connsiteY0" fmla="*/ 764012 h 815770"/>
              <a:gd name="connsiteX1" fmla="*/ 3398807 w 12094234"/>
              <a:gd name="connsiteY1" fmla="*/ 177415 h 815770"/>
              <a:gd name="connsiteX2" fmla="*/ 5917721 w 12094234"/>
              <a:gd name="connsiteY2" fmla="*/ 764012 h 815770"/>
              <a:gd name="connsiteX3" fmla="*/ 8402128 w 12094234"/>
              <a:gd name="connsiteY3" fmla="*/ 332691 h 815770"/>
              <a:gd name="connsiteX4" fmla="*/ 10800272 w 12094234"/>
              <a:gd name="connsiteY4" fmla="*/ 815770 h 815770"/>
              <a:gd name="connsiteX5" fmla="*/ 12094234 w 12094234"/>
              <a:gd name="connsiteY5" fmla="*/ 470714 h 815770"/>
              <a:gd name="connsiteX6" fmla="*/ 12094234 w 12094234"/>
              <a:gd name="connsiteY6" fmla="*/ 470714 h 815770"/>
              <a:gd name="connsiteX0" fmla="*/ 0 w 12094234"/>
              <a:gd name="connsiteY0" fmla="*/ 764012 h 815770"/>
              <a:gd name="connsiteX1" fmla="*/ 3398807 w 12094234"/>
              <a:gd name="connsiteY1" fmla="*/ 177415 h 815770"/>
              <a:gd name="connsiteX2" fmla="*/ 5917721 w 12094234"/>
              <a:gd name="connsiteY2" fmla="*/ 764012 h 815770"/>
              <a:gd name="connsiteX3" fmla="*/ 8402128 w 12094234"/>
              <a:gd name="connsiteY3" fmla="*/ 332691 h 815770"/>
              <a:gd name="connsiteX4" fmla="*/ 10800272 w 12094234"/>
              <a:gd name="connsiteY4" fmla="*/ 815770 h 815770"/>
              <a:gd name="connsiteX5" fmla="*/ 12094234 w 12094234"/>
              <a:gd name="connsiteY5" fmla="*/ 470714 h 815770"/>
              <a:gd name="connsiteX6" fmla="*/ 12094234 w 12094234"/>
              <a:gd name="connsiteY6" fmla="*/ 470714 h 815770"/>
              <a:gd name="connsiteX0" fmla="*/ 0 w 12094234"/>
              <a:gd name="connsiteY0" fmla="*/ 764012 h 815770"/>
              <a:gd name="connsiteX1" fmla="*/ 3398807 w 12094234"/>
              <a:gd name="connsiteY1" fmla="*/ 177415 h 815770"/>
              <a:gd name="connsiteX2" fmla="*/ 5917721 w 12094234"/>
              <a:gd name="connsiteY2" fmla="*/ 764012 h 815770"/>
              <a:gd name="connsiteX3" fmla="*/ 8402128 w 12094234"/>
              <a:gd name="connsiteY3" fmla="*/ 332691 h 815770"/>
              <a:gd name="connsiteX4" fmla="*/ 10800272 w 12094234"/>
              <a:gd name="connsiteY4" fmla="*/ 815770 h 815770"/>
              <a:gd name="connsiteX5" fmla="*/ 12094234 w 12094234"/>
              <a:gd name="connsiteY5" fmla="*/ 470714 h 815770"/>
              <a:gd name="connsiteX6" fmla="*/ 12094234 w 12094234"/>
              <a:gd name="connsiteY6" fmla="*/ 470714 h 815770"/>
              <a:gd name="connsiteX0" fmla="*/ 0 w 12094234"/>
              <a:gd name="connsiteY0" fmla="*/ 764012 h 856095"/>
              <a:gd name="connsiteX1" fmla="*/ 3398807 w 12094234"/>
              <a:gd name="connsiteY1" fmla="*/ 177415 h 856095"/>
              <a:gd name="connsiteX2" fmla="*/ 5917721 w 12094234"/>
              <a:gd name="connsiteY2" fmla="*/ 764012 h 856095"/>
              <a:gd name="connsiteX3" fmla="*/ 8402128 w 12094234"/>
              <a:gd name="connsiteY3" fmla="*/ 332691 h 856095"/>
              <a:gd name="connsiteX4" fmla="*/ 10800272 w 12094234"/>
              <a:gd name="connsiteY4" fmla="*/ 815770 h 856095"/>
              <a:gd name="connsiteX5" fmla="*/ 12094234 w 12094234"/>
              <a:gd name="connsiteY5" fmla="*/ 470714 h 856095"/>
              <a:gd name="connsiteX6" fmla="*/ 12094234 w 12094234"/>
              <a:gd name="connsiteY6" fmla="*/ 470714 h 856095"/>
              <a:gd name="connsiteX0" fmla="*/ 0 w 12094234"/>
              <a:gd name="connsiteY0" fmla="*/ 764012 h 856095"/>
              <a:gd name="connsiteX1" fmla="*/ 3398807 w 12094234"/>
              <a:gd name="connsiteY1" fmla="*/ 177415 h 856095"/>
              <a:gd name="connsiteX2" fmla="*/ 5917721 w 12094234"/>
              <a:gd name="connsiteY2" fmla="*/ 764012 h 856095"/>
              <a:gd name="connsiteX3" fmla="*/ 8402128 w 12094234"/>
              <a:gd name="connsiteY3" fmla="*/ 332691 h 856095"/>
              <a:gd name="connsiteX4" fmla="*/ 10800272 w 12094234"/>
              <a:gd name="connsiteY4" fmla="*/ 815770 h 856095"/>
              <a:gd name="connsiteX5" fmla="*/ 12094234 w 12094234"/>
              <a:gd name="connsiteY5" fmla="*/ 470714 h 856095"/>
              <a:gd name="connsiteX6" fmla="*/ 12094234 w 12094234"/>
              <a:gd name="connsiteY6" fmla="*/ 470714 h 856095"/>
              <a:gd name="connsiteX0" fmla="*/ 0 w 12094234"/>
              <a:gd name="connsiteY0" fmla="*/ 764012 h 856095"/>
              <a:gd name="connsiteX1" fmla="*/ 3398807 w 12094234"/>
              <a:gd name="connsiteY1" fmla="*/ 177415 h 856095"/>
              <a:gd name="connsiteX2" fmla="*/ 5917721 w 12094234"/>
              <a:gd name="connsiteY2" fmla="*/ 764012 h 856095"/>
              <a:gd name="connsiteX3" fmla="*/ 8402128 w 12094234"/>
              <a:gd name="connsiteY3" fmla="*/ 332691 h 856095"/>
              <a:gd name="connsiteX4" fmla="*/ 10800272 w 12094234"/>
              <a:gd name="connsiteY4" fmla="*/ 815770 h 856095"/>
              <a:gd name="connsiteX5" fmla="*/ 12094234 w 12094234"/>
              <a:gd name="connsiteY5" fmla="*/ 470714 h 856095"/>
              <a:gd name="connsiteX6" fmla="*/ 12094234 w 12094234"/>
              <a:gd name="connsiteY6" fmla="*/ 470714 h 856095"/>
              <a:gd name="connsiteX0" fmla="*/ 0 w 12094234"/>
              <a:gd name="connsiteY0" fmla="*/ 764012 h 856095"/>
              <a:gd name="connsiteX1" fmla="*/ 3398807 w 12094234"/>
              <a:gd name="connsiteY1" fmla="*/ 177415 h 856095"/>
              <a:gd name="connsiteX2" fmla="*/ 5917721 w 12094234"/>
              <a:gd name="connsiteY2" fmla="*/ 764012 h 856095"/>
              <a:gd name="connsiteX3" fmla="*/ 8402128 w 12094234"/>
              <a:gd name="connsiteY3" fmla="*/ 332691 h 856095"/>
              <a:gd name="connsiteX4" fmla="*/ 10800272 w 12094234"/>
              <a:gd name="connsiteY4" fmla="*/ 815770 h 856095"/>
              <a:gd name="connsiteX5" fmla="*/ 12094234 w 12094234"/>
              <a:gd name="connsiteY5" fmla="*/ 470714 h 856095"/>
              <a:gd name="connsiteX6" fmla="*/ 12094234 w 12094234"/>
              <a:gd name="connsiteY6" fmla="*/ 470714 h 856095"/>
              <a:gd name="connsiteX0" fmla="*/ 0 w 12094234"/>
              <a:gd name="connsiteY0" fmla="*/ 764012 h 870440"/>
              <a:gd name="connsiteX1" fmla="*/ 3398807 w 12094234"/>
              <a:gd name="connsiteY1" fmla="*/ 177415 h 870440"/>
              <a:gd name="connsiteX2" fmla="*/ 5917721 w 12094234"/>
              <a:gd name="connsiteY2" fmla="*/ 764012 h 870440"/>
              <a:gd name="connsiteX3" fmla="*/ 8402128 w 12094234"/>
              <a:gd name="connsiteY3" fmla="*/ 332691 h 870440"/>
              <a:gd name="connsiteX4" fmla="*/ 10800272 w 12094234"/>
              <a:gd name="connsiteY4" fmla="*/ 815770 h 870440"/>
              <a:gd name="connsiteX5" fmla="*/ 12094234 w 12094234"/>
              <a:gd name="connsiteY5" fmla="*/ 470714 h 870440"/>
              <a:gd name="connsiteX6" fmla="*/ 12094234 w 12094234"/>
              <a:gd name="connsiteY6" fmla="*/ 470714 h 870440"/>
              <a:gd name="connsiteX0" fmla="*/ 0 w 12094234"/>
              <a:gd name="connsiteY0" fmla="*/ 764012 h 870440"/>
              <a:gd name="connsiteX1" fmla="*/ 3398807 w 12094234"/>
              <a:gd name="connsiteY1" fmla="*/ 177415 h 870440"/>
              <a:gd name="connsiteX2" fmla="*/ 5917721 w 12094234"/>
              <a:gd name="connsiteY2" fmla="*/ 764012 h 870440"/>
              <a:gd name="connsiteX3" fmla="*/ 8402128 w 12094234"/>
              <a:gd name="connsiteY3" fmla="*/ 332691 h 870440"/>
              <a:gd name="connsiteX4" fmla="*/ 10800272 w 12094234"/>
              <a:gd name="connsiteY4" fmla="*/ 815770 h 870440"/>
              <a:gd name="connsiteX5" fmla="*/ 12094234 w 12094234"/>
              <a:gd name="connsiteY5" fmla="*/ 470714 h 870440"/>
              <a:gd name="connsiteX6" fmla="*/ 12094234 w 12094234"/>
              <a:gd name="connsiteY6" fmla="*/ 470714 h 870440"/>
              <a:gd name="connsiteX0" fmla="*/ 0 w 12094234"/>
              <a:gd name="connsiteY0" fmla="*/ 764012 h 870440"/>
              <a:gd name="connsiteX1" fmla="*/ 3398807 w 12094234"/>
              <a:gd name="connsiteY1" fmla="*/ 177415 h 870440"/>
              <a:gd name="connsiteX2" fmla="*/ 5917721 w 12094234"/>
              <a:gd name="connsiteY2" fmla="*/ 764012 h 870440"/>
              <a:gd name="connsiteX3" fmla="*/ 8402128 w 12094234"/>
              <a:gd name="connsiteY3" fmla="*/ 332691 h 870440"/>
              <a:gd name="connsiteX4" fmla="*/ 10800272 w 12094234"/>
              <a:gd name="connsiteY4" fmla="*/ 815770 h 870440"/>
              <a:gd name="connsiteX5" fmla="*/ 12094234 w 12094234"/>
              <a:gd name="connsiteY5" fmla="*/ 470714 h 870440"/>
              <a:gd name="connsiteX6" fmla="*/ 12094234 w 12094234"/>
              <a:gd name="connsiteY6" fmla="*/ 470714 h 870440"/>
              <a:gd name="connsiteX0" fmla="*/ 0 w 12372529"/>
              <a:gd name="connsiteY0" fmla="*/ 764012 h 870440"/>
              <a:gd name="connsiteX1" fmla="*/ 3398807 w 12372529"/>
              <a:gd name="connsiteY1" fmla="*/ 177415 h 870440"/>
              <a:gd name="connsiteX2" fmla="*/ 5917721 w 12372529"/>
              <a:gd name="connsiteY2" fmla="*/ 764012 h 870440"/>
              <a:gd name="connsiteX3" fmla="*/ 8402128 w 12372529"/>
              <a:gd name="connsiteY3" fmla="*/ 332691 h 870440"/>
              <a:gd name="connsiteX4" fmla="*/ 10800272 w 12372529"/>
              <a:gd name="connsiteY4" fmla="*/ 815770 h 870440"/>
              <a:gd name="connsiteX5" fmla="*/ 12094234 w 12372529"/>
              <a:gd name="connsiteY5" fmla="*/ 470714 h 870440"/>
              <a:gd name="connsiteX6" fmla="*/ 12372529 w 12372529"/>
              <a:gd name="connsiteY6" fmla="*/ 457462 h 870440"/>
              <a:gd name="connsiteX0" fmla="*/ 0 w 12372529"/>
              <a:gd name="connsiteY0" fmla="*/ 764012 h 870440"/>
              <a:gd name="connsiteX1" fmla="*/ 3398807 w 12372529"/>
              <a:gd name="connsiteY1" fmla="*/ 177415 h 870440"/>
              <a:gd name="connsiteX2" fmla="*/ 5917721 w 12372529"/>
              <a:gd name="connsiteY2" fmla="*/ 764012 h 870440"/>
              <a:gd name="connsiteX3" fmla="*/ 8402128 w 12372529"/>
              <a:gd name="connsiteY3" fmla="*/ 332691 h 870440"/>
              <a:gd name="connsiteX4" fmla="*/ 10800272 w 12372529"/>
              <a:gd name="connsiteY4" fmla="*/ 815770 h 870440"/>
              <a:gd name="connsiteX5" fmla="*/ 12372529 w 12372529"/>
              <a:gd name="connsiteY5" fmla="*/ 457462 h 870440"/>
              <a:gd name="connsiteX0" fmla="*/ 0 w 12372529"/>
              <a:gd name="connsiteY0" fmla="*/ 764012 h 856095"/>
              <a:gd name="connsiteX1" fmla="*/ 3398807 w 12372529"/>
              <a:gd name="connsiteY1" fmla="*/ 177415 h 856095"/>
              <a:gd name="connsiteX2" fmla="*/ 5917721 w 12372529"/>
              <a:gd name="connsiteY2" fmla="*/ 764012 h 856095"/>
              <a:gd name="connsiteX3" fmla="*/ 8402128 w 12372529"/>
              <a:gd name="connsiteY3" fmla="*/ 332691 h 856095"/>
              <a:gd name="connsiteX4" fmla="*/ 10800272 w 12372529"/>
              <a:gd name="connsiteY4" fmla="*/ 815770 h 856095"/>
              <a:gd name="connsiteX5" fmla="*/ 12372529 w 12372529"/>
              <a:gd name="connsiteY5" fmla="*/ 457462 h 856095"/>
              <a:gd name="connsiteX0" fmla="*/ 0 w 12372529"/>
              <a:gd name="connsiteY0" fmla="*/ 764012 h 856095"/>
              <a:gd name="connsiteX1" fmla="*/ 3398807 w 12372529"/>
              <a:gd name="connsiteY1" fmla="*/ 177415 h 856095"/>
              <a:gd name="connsiteX2" fmla="*/ 5917721 w 12372529"/>
              <a:gd name="connsiteY2" fmla="*/ 764012 h 856095"/>
              <a:gd name="connsiteX3" fmla="*/ 8402128 w 12372529"/>
              <a:gd name="connsiteY3" fmla="*/ 332691 h 856095"/>
              <a:gd name="connsiteX4" fmla="*/ 10800272 w 12372529"/>
              <a:gd name="connsiteY4" fmla="*/ 815770 h 856095"/>
              <a:gd name="connsiteX5" fmla="*/ 12372529 w 12372529"/>
              <a:gd name="connsiteY5" fmla="*/ 457462 h 856095"/>
              <a:gd name="connsiteX0" fmla="*/ 0 w 12372529"/>
              <a:gd name="connsiteY0" fmla="*/ 764012 h 856095"/>
              <a:gd name="connsiteX1" fmla="*/ 3398807 w 12372529"/>
              <a:gd name="connsiteY1" fmla="*/ 177415 h 856095"/>
              <a:gd name="connsiteX2" fmla="*/ 5917721 w 12372529"/>
              <a:gd name="connsiteY2" fmla="*/ 764012 h 856095"/>
              <a:gd name="connsiteX3" fmla="*/ 8402128 w 12372529"/>
              <a:gd name="connsiteY3" fmla="*/ 332691 h 856095"/>
              <a:gd name="connsiteX4" fmla="*/ 10800272 w 12372529"/>
              <a:gd name="connsiteY4" fmla="*/ 815770 h 856095"/>
              <a:gd name="connsiteX5" fmla="*/ 12372529 w 12372529"/>
              <a:gd name="connsiteY5" fmla="*/ 457462 h 856095"/>
              <a:gd name="connsiteX0" fmla="*/ 0 w 12372529"/>
              <a:gd name="connsiteY0" fmla="*/ 764012 h 856095"/>
              <a:gd name="connsiteX1" fmla="*/ 3398807 w 12372529"/>
              <a:gd name="connsiteY1" fmla="*/ 177415 h 856095"/>
              <a:gd name="connsiteX2" fmla="*/ 5917721 w 12372529"/>
              <a:gd name="connsiteY2" fmla="*/ 764012 h 856095"/>
              <a:gd name="connsiteX3" fmla="*/ 8402128 w 12372529"/>
              <a:gd name="connsiteY3" fmla="*/ 332691 h 856095"/>
              <a:gd name="connsiteX4" fmla="*/ 10800272 w 12372529"/>
              <a:gd name="connsiteY4" fmla="*/ 815770 h 856095"/>
              <a:gd name="connsiteX5" fmla="*/ 12372529 w 12372529"/>
              <a:gd name="connsiteY5" fmla="*/ 457462 h 856095"/>
              <a:gd name="connsiteX0" fmla="*/ 0 w 12372529"/>
              <a:gd name="connsiteY0" fmla="*/ 764012 h 942125"/>
              <a:gd name="connsiteX1" fmla="*/ 3398807 w 12372529"/>
              <a:gd name="connsiteY1" fmla="*/ 177415 h 942125"/>
              <a:gd name="connsiteX2" fmla="*/ 5917721 w 12372529"/>
              <a:gd name="connsiteY2" fmla="*/ 764012 h 942125"/>
              <a:gd name="connsiteX3" fmla="*/ 8402128 w 12372529"/>
              <a:gd name="connsiteY3" fmla="*/ 332691 h 942125"/>
              <a:gd name="connsiteX4" fmla="*/ 10800272 w 12372529"/>
              <a:gd name="connsiteY4" fmla="*/ 938234 h 942125"/>
              <a:gd name="connsiteX5" fmla="*/ 12372529 w 12372529"/>
              <a:gd name="connsiteY5" fmla="*/ 457462 h 942125"/>
              <a:gd name="connsiteX0" fmla="*/ 0 w 12372529"/>
              <a:gd name="connsiteY0" fmla="*/ 764012 h 942125"/>
              <a:gd name="connsiteX1" fmla="*/ 3398807 w 12372529"/>
              <a:gd name="connsiteY1" fmla="*/ 177415 h 942125"/>
              <a:gd name="connsiteX2" fmla="*/ 5917721 w 12372529"/>
              <a:gd name="connsiteY2" fmla="*/ 764012 h 942125"/>
              <a:gd name="connsiteX3" fmla="*/ 8402128 w 12372529"/>
              <a:gd name="connsiteY3" fmla="*/ 332691 h 942125"/>
              <a:gd name="connsiteX4" fmla="*/ 10800272 w 12372529"/>
              <a:gd name="connsiteY4" fmla="*/ 938234 h 942125"/>
              <a:gd name="connsiteX5" fmla="*/ 12372529 w 12372529"/>
              <a:gd name="connsiteY5" fmla="*/ 457462 h 942125"/>
              <a:gd name="connsiteX0" fmla="*/ 0 w 12372529"/>
              <a:gd name="connsiteY0" fmla="*/ 764012 h 942125"/>
              <a:gd name="connsiteX1" fmla="*/ 3398807 w 12372529"/>
              <a:gd name="connsiteY1" fmla="*/ 177415 h 942125"/>
              <a:gd name="connsiteX2" fmla="*/ 5917721 w 12372529"/>
              <a:gd name="connsiteY2" fmla="*/ 764012 h 942125"/>
              <a:gd name="connsiteX3" fmla="*/ 8402128 w 12372529"/>
              <a:gd name="connsiteY3" fmla="*/ 332691 h 942125"/>
              <a:gd name="connsiteX4" fmla="*/ 10800272 w 12372529"/>
              <a:gd name="connsiteY4" fmla="*/ 938234 h 942125"/>
              <a:gd name="connsiteX5" fmla="*/ 12372529 w 12372529"/>
              <a:gd name="connsiteY5" fmla="*/ 457462 h 942125"/>
              <a:gd name="connsiteX0" fmla="*/ 0 w 12372529"/>
              <a:gd name="connsiteY0" fmla="*/ 764012 h 942125"/>
              <a:gd name="connsiteX1" fmla="*/ 3398807 w 12372529"/>
              <a:gd name="connsiteY1" fmla="*/ 177415 h 942125"/>
              <a:gd name="connsiteX2" fmla="*/ 5917721 w 12372529"/>
              <a:gd name="connsiteY2" fmla="*/ 764012 h 942125"/>
              <a:gd name="connsiteX3" fmla="*/ 8402128 w 12372529"/>
              <a:gd name="connsiteY3" fmla="*/ 332691 h 942125"/>
              <a:gd name="connsiteX4" fmla="*/ 10800272 w 12372529"/>
              <a:gd name="connsiteY4" fmla="*/ 938234 h 942125"/>
              <a:gd name="connsiteX5" fmla="*/ 12372529 w 12372529"/>
              <a:gd name="connsiteY5" fmla="*/ 457462 h 942125"/>
              <a:gd name="connsiteX0" fmla="*/ 0 w 12372529"/>
              <a:gd name="connsiteY0" fmla="*/ 764012 h 938234"/>
              <a:gd name="connsiteX1" fmla="*/ 3398807 w 12372529"/>
              <a:gd name="connsiteY1" fmla="*/ 177415 h 938234"/>
              <a:gd name="connsiteX2" fmla="*/ 5917721 w 12372529"/>
              <a:gd name="connsiteY2" fmla="*/ 764012 h 938234"/>
              <a:gd name="connsiteX3" fmla="*/ 8402128 w 12372529"/>
              <a:gd name="connsiteY3" fmla="*/ 332691 h 938234"/>
              <a:gd name="connsiteX4" fmla="*/ 10800272 w 12372529"/>
              <a:gd name="connsiteY4" fmla="*/ 938234 h 938234"/>
              <a:gd name="connsiteX5" fmla="*/ 12372529 w 12372529"/>
              <a:gd name="connsiteY5" fmla="*/ 457462 h 938234"/>
              <a:gd name="connsiteX0" fmla="*/ 0 w 12372529"/>
              <a:gd name="connsiteY0" fmla="*/ 764012 h 946560"/>
              <a:gd name="connsiteX1" fmla="*/ 3398807 w 12372529"/>
              <a:gd name="connsiteY1" fmla="*/ 177415 h 946560"/>
              <a:gd name="connsiteX2" fmla="*/ 5917721 w 12372529"/>
              <a:gd name="connsiteY2" fmla="*/ 764012 h 946560"/>
              <a:gd name="connsiteX3" fmla="*/ 8402128 w 12372529"/>
              <a:gd name="connsiteY3" fmla="*/ 332691 h 946560"/>
              <a:gd name="connsiteX4" fmla="*/ 10800272 w 12372529"/>
              <a:gd name="connsiteY4" fmla="*/ 938234 h 946560"/>
              <a:gd name="connsiteX5" fmla="*/ 12372529 w 12372529"/>
              <a:gd name="connsiteY5" fmla="*/ 457462 h 946560"/>
              <a:gd name="connsiteX0" fmla="*/ 0 w 12372529"/>
              <a:gd name="connsiteY0" fmla="*/ 764012 h 970383"/>
              <a:gd name="connsiteX1" fmla="*/ 3398807 w 12372529"/>
              <a:gd name="connsiteY1" fmla="*/ 177415 h 970383"/>
              <a:gd name="connsiteX2" fmla="*/ 5917721 w 12372529"/>
              <a:gd name="connsiteY2" fmla="*/ 764012 h 970383"/>
              <a:gd name="connsiteX3" fmla="*/ 8402128 w 12372529"/>
              <a:gd name="connsiteY3" fmla="*/ 332691 h 970383"/>
              <a:gd name="connsiteX4" fmla="*/ 10800272 w 12372529"/>
              <a:gd name="connsiteY4" fmla="*/ 938234 h 970383"/>
              <a:gd name="connsiteX5" fmla="*/ 12372529 w 12372529"/>
              <a:gd name="connsiteY5" fmla="*/ 457462 h 970383"/>
              <a:gd name="connsiteX0" fmla="*/ 0 w 12372529"/>
              <a:gd name="connsiteY0" fmla="*/ 764012 h 970383"/>
              <a:gd name="connsiteX1" fmla="*/ 3398807 w 12372529"/>
              <a:gd name="connsiteY1" fmla="*/ 177415 h 970383"/>
              <a:gd name="connsiteX2" fmla="*/ 5917721 w 12372529"/>
              <a:gd name="connsiteY2" fmla="*/ 764012 h 970383"/>
              <a:gd name="connsiteX3" fmla="*/ 8402128 w 12372529"/>
              <a:gd name="connsiteY3" fmla="*/ 332691 h 970383"/>
              <a:gd name="connsiteX4" fmla="*/ 10800272 w 12372529"/>
              <a:gd name="connsiteY4" fmla="*/ 938234 h 970383"/>
              <a:gd name="connsiteX5" fmla="*/ 12372529 w 12372529"/>
              <a:gd name="connsiteY5" fmla="*/ 457462 h 970383"/>
              <a:gd name="connsiteX0" fmla="*/ 0 w 12372529"/>
              <a:gd name="connsiteY0" fmla="*/ 764012 h 970383"/>
              <a:gd name="connsiteX1" fmla="*/ 3398807 w 12372529"/>
              <a:gd name="connsiteY1" fmla="*/ 177415 h 970383"/>
              <a:gd name="connsiteX2" fmla="*/ 5917721 w 12372529"/>
              <a:gd name="connsiteY2" fmla="*/ 764012 h 970383"/>
              <a:gd name="connsiteX3" fmla="*/ 8402128 w 12372529"/>
              <a:gd name="connsiteY3" fmla="*/ 332691 h 970383"/>
              <a:gd name="connsiteX4" fmla="*/ 10800272 w 12372529"/>
              <a:gd name="connsiteY4" fmla="*/ 938234 h 970383"/>
              <a:gd name="connsiteX5" fmla="*/ 12372529 w 12372529"/>
              <a:gd name="connsiteY5" fmla="*/ 457462 h 970383"/>
              <a:gd name="connsiteX0" fmla="*/ 0 w 12176586"/>
              <a:gd name="connsiteY0" fmla="*/ 764012 h 970383"/>
              <a:gd name="connsiteX1" fmla="*/ 3398807 w 12176586"/>
              <a:gd name="connsiteY1" fmla="*/ 177415 h 970383"/>
              <a:gd name="connsiteX2" fmla="*/ 5917721 w 12176586"/>
              <a:gd name="connsiteY2" fmla="*/ 764012 h 970383"/>
              <a:gd name="connsiteX3" fmla="*/ 8402128 w 12176586"/>
              <a:gd name="connsiteY3" fmla="*/ 332691 h 970383"/>
              <a:gd name="connsiteX4" fmla="*/ 10800272 w 12176586"/>
              <a:gd name="connsiteY4" fmla="*/ 938234 h 970383"/>
              <a:gd name="connsiteX5" fmla="*/ 12176586 w 12176586"/>
              <a:gd name="connsiteY5" fmla="*/ 511890 h 970383"/>
              <a:gd name="connsiteX0" fmla="*/ 0 w 12176586"/>
              <a:gd name="connsiteY0" fmla="*/ 835293 h 1041664"/>
              <a:gd name="connsiteX1" fmla="*/ 3398807 w 12176586"/>
              <a:gd name="connsiteY1" fmla="*/ 248696 h 1041664"/>
              <a:gd name="connsiteX2" fmla="*/ 5946750 w 12176586"/>
              <a:gd name="connsiteY2" fmla="*/ 167635 h 1041664"/>
              <a:gd name="connsiteX3" fmla="*/ 8402128 w 12176586"/>
              <a:gd name="connsiteY3" fmla="*/ 403972 h 1041664"/>
              <a:gd name="connsiteX4" fmla="*/ 10800272 w 12176586"/>
              <a:gd name="connsiteY4" fmla="*/ 1009515 h 1041664"/>
              <a:gd name="connsiteX5" fmla="*/ 12176586 w 12176586"/>
              <a:gd name="connsiteY5" fmla="*/ 583171 h 1041664"/>
              <a:gd name="connsiteX0" fmla="*/ 0 w 12176586"/>
              <a:gd name="connsiteY0" fmla="*/ 764013 h 970384"/>
              <a:gd name="connsiteX1" fmla="*/ 3398807 w 12176586"/>
              <a:gd name="connsiteY1" fmla="*/ 177416 h 970384"/>
              <a:gd name="connsiteX2" fmla="*/ 5946750 w 12176586"/>
              <a:gd name="connsiteY2" fmla="*/ 96355 h 970384"/>
              <a:gd name="connsiteX3" fmla="*/ 8402128 w 12176586"/>
              <a:gd name="connsiteY3" fmla="*/ 332692 h 970384"/>
              <a:gd name="connsiteX4" fmla="*/ 10800272 w 12176586"/>
              <a:gd name="connsiteY4" fmla="*/ 938235 h 970384"/>
              <a:gd name="connsiteX5" fmla="*/ 12176586 w 12176586"/>
              <a:gd name="connsiteY5" fmla="*/ 511891 h 970384"/>
              <a:gd name="connsiteX0" fmla="*/ 0 w 10800272"/>
              <a:gd name="connsiteY0" fmla="*/ 764013 h 970384"/>
              <a:gd name="connsiteX1" fmla="*/ 3398807 w 10800272"/>
              <a:gd name="connsiteY1" fmla="*/ 177416 h 970384"/>
              <a:gd name="connsiteX2" fmla="*/ 5946750 w 10800272"/>
              <a:gd name="connsiteY2" fmla="*/ 96355 h 970384"/>
              <a:gd name="connsiteX3" fmla="*/ 8402128 w 10800272"/>
              <a:gd name="connsiteY3" fmla="*/ 332692 h 970384"/>
              <a:gd name="connsiteX4" fmla="*/ 10800272 w 10800272"/>
              <a:gd name="connsiteY4" fmla="*/ 938235 h 970384"/>
              <a:gd name="connsiteX0" fmla="*/ 0 w 8402128"/>
              <a:gd name="connsiteY0" fmla="*/ 764013 h 764013"/>
              <a:gd name="connsiteX1" fmla="*/ 3398807 w 8402128"/>
              <a:gd name="connsiteY1" fmla="*/ 177416 h 764013"/>
              <a:gd name="connsiteX2" fmla="*/ 5946750 w 8402128"/>
              <a:gd name="connsiteY2" fmla="*/ 96355 h 764013"/>
              <a:gd name="connsiteX3" fmla="*/ 8402128 w 8402128"/>
              <a:gd name="connsiteY3" fmla="*/ 332692 h 764013"/>
              <a:gd name="connsiteX0" fmla="*/ 0 w 5946750"/>
              <a:gd name="connsiteY0" fmla="*/ 764013 h 764013"/>
              <a:gd name="connsiteX1" fmla="*/ 3398807 w 5946750"/>
              <a:gd name="connsiteY1" fmla="*/ 177416 h 764013"/>
              <a:gd name="connsiteX2" fmla="*/ 5946750 w 5946750"/>
              <a:gd name="connsiteY2" fmla="*/ 96355 h 764013"/>
              <a:gd name="connsiteX0" fmla="*/ 0 w 6062865"/>
              <a:gd name="connsiteY0" fmla="*/ 764013 h 764013"/>
              <a:gd name="connsiteX1" fmla="*/ 3398807 w 6062865"/>
              <a:gd name="connsiteY1" fmla="*/ 177416 h 764013"/>
              <a:gd name="connsiteX2" fmla="*/ 6062865 w 6062865"/>
              <a:gd name="connsiteY2" fmla="*/ 67326 h 764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2865" h="764013">
                <a:moveTo>
                  <a:pt x="0" y="764013"/>
                </a:moveTo>
                <a:cubicBezTo>
                  <a:pt x="1219200" y="68149"/>
                  <a:pt x="2662686" y="-213648"/>
                  <a:pt x="3398807" y="177416"/>
                </a:cubicBezTo>
                <a:cubicBezTo>
                  <a:pt x="4859547" y="942291"/>
                  <a:pt x="5326745" y="234103"/>
                  <a:pt x="6062865" y="67326"/>
                </a:cubicBezTo>
              </a:path>
            </a:pathLst>
          </a:custGeom>
          <a:noFill/>
          <a:ln cap="rnd">
            <a:solidFill>
              <a:srgbClr val="510DCD"/>
            </a:solidFill>
            <a:prstDash val="sysDot"/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520949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08D14711-743D-06EB-D2F7-8253293491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72" y="-28961"/>
            <a:ext cx="12239908" cy="1107157"/>
          </a:xfrm>
          <a:prstGeom prst="rect">
            <a:avLst/>
          </a:prstGeom>
        </p:spPr>
      </p:pic>
      <p:sp>
        <p:nvSpPr>
          <p:cNvPr id="159" name="Rectangle 158">
            <a:extLst>
              <a:ext uri="{FF2B5EF4-FFF2-40B4-BE49-F238E27FC236}">
                <a16:creationId xmlns:a16="http://schemas.microsoft.com/office/drawing/2014/main" id="{14A3455A-4E7F-D711-843C-73A6AB9ED993}"/>
              </a:ext>
            </a:extLst>
          </p:cNvPr>
          <p:cNvSpPr/>
          <p:nvPr/>
        </p:nvSpPr>
        <p:spPr>
          <a:xfrm>
            <a:off x="3954830" y="1314892"/>
            <a:ext cx="8251890" cy="39289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6951" y="1313496"/>
            <a:ext cx="3884607" cy="55445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cxnSp>
        <p:nvCxnSpPr>
          <p:cNvPr id="115" name="Straight Connector 114"/>
          <p:cNvCxnSpPr/>
          <p:nvPr/>
        </p:nvCxnSpPr>
        <p:spPr>
          <a:xfrm>
            <a:off x="-1356" y="1302178"/>
            <a:ext cx="12160936" cy="0"/>
          </a:xfrm>
          <a:prstGeom prst="line">
            <a:avLst/>
          </a:prstGeom>
          <a:ln w="317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extBox 141"/>
          <p:cNvSpPr txBox="1"/>
          <p:nvPr/>
        </p:nvSpPr>
        <p:spPr>
          <a:xfrm>
            <a:off x="970366" y="3328818"/>
            <a:ext cx="1676718" cy="5078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 kumimoji="0" sz="1100" u="none" strike="noStrike" cap="none" spc="0" normalizeH="0" baseline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rgbClr val="24065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National Institution assesses the request and approves the issuance of the document</a:t>
            </a:r>
          </a:p>
        </p:txBody>
      </p:sp>
      <p:sp>
        <p:nvSpPr>
          <p:cNvPr id="147" name="Rounded Rectangle 146"/>
          <p:cNvSpPr/>
          <p:nvPr/>
        </p:nvSpPr>
        <p:spPr>
          <a:xfrm>
            <a:off x="1100264" y="1663560"/>
            <a:ext cx="1357339" cy="200646"/>
          </a:xfrm>
          <a:prstGeom prst="roundRect">
            <a:avLst>
              <a:gd name="adj" fmla="val 50000"/>
            </a:avLst>
          </a:prstGeom>
          <a:solidFill>
            <a:srgbClr val="FFEB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0" u="none" strike="noStrike" kern="1200" cap="none" spc="100" normalizeH="0" baseline="0" noProof="0">
                <a:ln>
                  <a:noFill/>
                </a:ln>
                <a:solidFill>
                  <a:srgbClr val="24065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Your Europe</a:t>
            </a:r>
          </a:p>
        </p:txBody>
      </p: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0D2CB717-CFA9-1048-8AB1-45670D9268AA}"/>
              </a:ext>
            </a:extLst>
          </p:cNvPr>
          <p:cNvCxnSpPr>
            <a:cxnSpLocks/>
          </p:cNvCxnSpPr>
          <p:nvPr/>
        </p:nvCxnSpPr>
        <p:spPr>
          <a:xfrm>
            <a:off x="1146992" y="2671872"/>
            <a:ext cx="1323467" cy="0"/>
          </a:xfrm>
          <a:prstGeom prst="line">
            <a:avLst/>
          </a:prstGeom>
          <a:ln>
            <a:solidFill>
              <a:srgbClr val="24065D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1063773" y="2725707"/>
            <a:ext cx="1548860" cy="4308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24065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Citizen requests a Portable Document*</a:t>
            </a:r>
            <a:endParaRPr lang="en-US" dirty="0">
              <a:latin typeface="Arial"/>
            </a:endParaRPr>
          </a:p>
        </p:txBody>
      </p:sp>
      <p:pic>
        <p:nvPicPr>
          <p:cNvPr id="103" name="Picture 102">
            <a:extLst>
              <a:ext uri="{FF2B5EF4-FFF2-40B4-BE49-F238E27FC236}">
                <a16:creationId xmlns:a16="http://schemas.microsoft.com/office/drawing/2014/main" id="{26E450D2-21C5-D744-9C85-81396ED8593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53" y="2389297"/>
            <a:ext cx="666750" cy="565150"/>
          </a:xfrm>
          <a:prstGeom prst="rect">
            <a:avLst/>
          </a:prstGeom>
        </p:spPr>
      </p:pic>
      <p:sp>
        <p:nvSpPr>
          <p:cNvPr id="116" name="Rounded Rectangle 115"/>
          <p:cNvSpPr/>
          <p:nvPr/>
        </p:nvSpPr>
        <p:spPr>
          <a:xfrm>
            <a:off x="1100264" y="1924228"/>
            <a:ext cx="1357339" cy="200646"/>
          </a:xfrm>
          <a:prstGeom prst="roundRect">
            <a:avLst>
              <a:gd name="adj" fmla="val 50000"/>
            </a:avLst>
          </a:prstGeom>
          <a:solidFill>
            <a:srgbClr val="2406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BE" sz="800" b="1" i="0" u="none" strike="noStrike" kern="0" cap="none" spc="1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National </a:t>
            </a:r>
            <a:r>
              <a:rPr kumimoji="0" lang="en-GB" sz="800" b="1" i="0" u="none" strike="noStrike" kern="0" cap="none" spc="1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Portals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9AD04DB-E4B1-2D61-2370-B8DFBCC7C404}"/>
              </a:ext>
            </a:extLst>
          </p:cNvPr>
          <p:cNvSpPr/>
          <p:nvPr/>
        </p:nvSpPr>
        <p:spPr>
          <a:xfrm>
            <a:off x="3954830" y="5297687"/>
            <a:ext cx="8237170" cy="15603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B06E734-A5D0-4BF0-2C2D-A47909363056}"/>
              </a:ext>
            </a:extLst>
          </p:cNvPr>
          <p:cNvCxnSpPr>
            <a:cxnSpLocks/>
          </p:cNvCxnSpPr>
          <p:nvPr/>
        </p:nvCxnSpPr>
        <p:spPr>
          <a:xfrm>
            <a:off x="8007503" y="6165328"/>
            <a:ext cx="1323467" cy="0"/>
          </a:xfrm>
          <a:prstGeom prst="line">
            <a:avLst/>
          </a:prstGeom>
          <a:ln>
            <a:solidFill>
              <a:srgbClr val="24065D"/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A6E8AAD7-16D3-28CD-00E3-578A5E6D6A68}"/>
              </a:ext>
            </a:extLst>
          </p:cNvPr>
          <p:cNvSpPr/>
          <p:nvPr/>
        </p:nvSpPr>
        <p:spPr>
          <a:xfrm>
            <a:off x="5091193" y="5483667"/>
            <a:ext cx="1357339" cy="200646"/>
          </a:xfrm>
          <a:prstGeom prst="roundRect">
            <a:avLst>
              <a:gd name="adj" fmla="val 50000"/>
            </a:avLst>
          </a:prstGeom>
          <a:solidFill>
            <a:srgbClr val="FFEB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BE" sz="800" b="1" i="0" u="none" strike="noStrike" kern="0" cap="none" spc="100" normalizeH="0" baseline="0" noProof="0">
                <a:ln>
                  <a:noFill/>
                </a:ln>
                <a:solidFill>
                  <a:srgbClr val="24065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EESSI</a:t>
            </a:r>
            <a:endParaRPr kumimoji="0" lang="en-GB" sz="800" b="1" i="0" u="none" strike="noStrike" kern="0" cap="none" spc="100" normalizeH="0" baseline="0" noProof="0">
              <a:ln>
                <a:noFill/>
              </a:ln>
              <a:solidFill>
                <a:srgbClr val="24065D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E5FF20E-0C61-B17F-E748-7A82F29D4A68}"/>
              </a:ext>
            </a:extLst>
          </p:cNvPr>
          <p:cNvSpPr/>
          <p:nvPr/>
        </p:nvSpPr>
        <p:spPr>
          <a:xfrm>
            <a:off x="4715535" y="5695367"/>
            <a:ext cx="21341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100" b="0" i="1" u="none" strike="noStrike" kern="0" cap="none" spc="0" normalizeH="0" baseline="0" noProof="0">
                <a:ln>
                  <a:noFill/>
                </a:ln>
                <a:solidFill>
                  <a:srgbClr val="24065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(when applicable**)</a:t>
            </a:r>
            <a:endParaRPr kumimoji="0" lang="en-GB" sz="1100" b="0" i="0" u="none" strike="noStrike" kern="0" cap="none" spc="0" normalizeH="0" baseline="0" noProof="0">
              <a:ln>
                <a:noFill/>
              </a:ln>
              <a:solidFill>
                <a:srgbClr val="24065D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24065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National Social Security Institution in parallel shares the information with the receiving Institution via EESSI</a:t>
            </a:r>
          </a:p>
        </p:txBody>
      </p:sp>
      <p:grpSp>
        <p:nvGrpSpPr>
          <p:cNvPr id="300" name="Group 299">
            <a:extLst>
              <a:ext uri="{FF2B5EF4-FFF2-40B4-BE49-F238E27FC236}">
                <a16:creationId xmlns:a16="http://schemas.microsoft.com/office/drawing/2014/main" id="{D21A204E-9F01-E3F0-A359-68EC530E0562}"/>
              </a:ext>
            </a:extLst>
          </p:cNvPr>
          <p:cNvGrpSpPr/>
          <p:nvPr/>
        </p:nvGrpSpPr>
        <p:grpSpPr>
          <a:xfrm>
            <a:off x="3409147" y="1345542"/>
            <a:ext cx="1029695" cy="2400850"/>
            <a:chOff x="2637588" y="1418112"/>
            <a:chExt cx="1029695" cy="2400850"/>
          </a:xfrm>
        </p:grpSpPr>
        <p:grpSp>
          <p:nvGrpSpPr>
            <p:cNvPr id="299" name="Group 298">
              <a:extLst>
                <a:ext uri="{FF2B5EF4-FFF2-40B4-BE49-F238E27FC236}">
                  <a16:creationId xmlns:a16="http://schemas.microsoft.com/office/drawing/2014/main" id="{DD4131BA-B555-5199-2268-1182D9BD8772}"/>
                </a:ext>
              </a:extLst>
            </p:cNvPr>
            <p:cNvGrpSpPr/>
            <p:nvPr/>
          </p:nvGrpSpPr>
          <p:grpSpPr>
            <a:xfrm>
              <a:off x="2637588" y="1418112"/>
              <a:ext cx="1029695" cy="2400850"/>
              <a:chOff x="2637588" y="1418112"/>
              <a:chExt cx="1029695" cy="2400850"/>
            </a:xfrm>
          </p:grpSpPr>
          <p:sp>
            <p:nvSpPr>
              <p:cNvPr id="101" name="Rounded Rectangle 100"/>
              <p:cNvSpPr/>
              <p:nvPr/>
            </p:nvSpPr>
            <p:spPr>
              <a:xfrm>
                <a:off x="2712498" y="1727922"/>
                <a:ext cx="863883" cy="2091040"/>
              </a:xfrm>
              <a:prstGeom prst="roundRect">
                <a:avLst>
                  <a:gd name="adj" fmla="val 14467"/>
                </a:avLst>
              </a:prstGeom>
              <a:solidFill>
                <a:srgbClr val="24065D"/>
              </a:solidFill>
              <a:ln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C Square Sans Pro" panose="020B0506040000020004" pitchFamily="34" charset="0"/>
                  <a:ea typeface="+mn-ea"/>
                  <a:cs typeface="+mn-cs"/>
                  <a:sym typeface="Arial"/>
                </a:endParaRPr>
              </a:p>
            </p:txBody>
          </p:sp>
          <p:pic>
            <p:nvPicPr>
              <p:cNvPr id="104" name="Picture 10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40524" y="2763517"/>
                <a:ext cx="597352" cy="567183"/>
              </a:xfrm>
              <a:prstGeom prst="rect">
                <a:avLst/>
              </a:prstGeom>
            </p:spPr>
          </p:pic>
          <p:sp>
            <p:nvSpPr>
              <p:cNvPr id="105" name="TextBox 104"/>
              <p:cNvSpPr txBox="1"/>
              <p:nvPr/>
            </p:nvSpPr>
            <p:spPr>
              <a:xfrm>
                <a:off x="2798317" y="3385327"/>
                <a:ext cx="708233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BE" sz="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467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rPr>
                  <a:t>CLERK</a:t>
                </a:r>
                <a:endParaRPr kumimoji="0" lang="en-GB" sz="800" b="1" i="0" u="none" strike="noStrike" kern="1200" cap="none" spc="0" normalizeH="0" baseline="0" noProof="0">
                  <a:ln>
                    <a:noFill/>
                  </a:ln>
                  <a:solidFill>
                    <a:srgbClr val="FFF467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8" name="TextBox 117"/>
              <p:cNvSpPr txBox="1"/>
              <p:nvPr/>
            </p:nvSpPr>
            <p:spPr>
              <a:xfrm>
                <a:off x="2637588" y="2336511"/>
                <a:ext cx="102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E" sz="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467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rPr>
                  <a:t>National Institution</a:t>
                </a:r>
              </a:p>
            </p:txBody>
          </p: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6A5BB9CB-FA50-86FE-09B1-4ABBA36337B9}"/>
                  </a:ext>
                </a:extLst>
              </p:cNvPr>
              <p:cNvGrpSpPr/>
              <p:nvPr/>
            </p:nvGrpSpPr>
            <p:grpSpPr>
              <a:xfrm>
                <a:off x="2883093" y="1418112"/>
                <a:ext cx="512214" cy="512214"/>
                <a:chOff x="2622359" y="4142686"/>
                <a:chExt cx="512214" cy="512214"/>
              </a:xfrm>
            </p:grpSpPr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77EB0376-029E-722D-D2A8-B3D9B6CAD47F}"/>
                    </a:ext>
                  </a:extLst>
                </p:cNvPr>
                <p:cNvSpPr/>
                <p:nvPr/>
              </p:nvSpPr>
              <p:spPr>
                <a:xfrm>
                  <a:off x="2622359" y="4142686"/>
                  <a:ext cx="512214" cy="512214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rgbClr val="24065D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  <a:sym typeface="Arial"/>
                  </a:endParaRPr>
                </a:p>
              </p:txBody>
            </p:sp>
            <p:pic>
              <p:nvPicPr>
                <p:cNvPr id="16" name="Picture 15">
                  <a:extLst>
                    <a:ext uri="{FF2B5EF4-FFF2-40B4-BE49-F238E27FC236}">
                      <a16:creationId xmlns:a16="http://schemas.microsoft.com/office/drawing/2014/main" id="{983F2408-11DE-7EDB-6623-96F6C057B4F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10803" y="4222581"/>
                  <a:ext cx="345479" cy="34547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pic>
          <p:nvPicPr>
            <p:cNvPr id="113" name="Graphic 112" descr="Bank outline">
              <a:extLst>
                <a:ext uri="{FF2B5EF4-FFF2-40B4-BE49-F238E27FC236}">
                  <a16:creationId xmlns:a16="http://schemas.microsoft.com/office/drawing/2014/main" id="{E534CF3A-544A-9189-BE54-A3DECE3B7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909155" y="1914243"/>
              <a:ext cx="486555" cy="486555"/>
            </a:xfrm>
            <a:prstGeom prst="rect">
              <a:avLst/>
            </a:prstGeom>
          </p:spPr>
        </p:pic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3E1C6ED8-2351-0E26-F836-72CA2AFB1EA6}"/>
              </a:ext>
            </a:extLst>
          </p:cNvPr>
          <p:cNvGrpSpPr/>
          <p:nvPr/>
        </p:nvGrpSpPr>
        <p:grpSpPr>
          <a:xfrm>
            <a:off x="6977808" y="5330786"/>
            <a:ext cx="1029695" cy="1401082"/>
            <a:chOff x="5171063" y="3035288"/>
            <a:chExt cx="1029695" cy="1401082"/>
          </a:xfrm>
        </p:grpSpPr>
        <p:sp>
          <p:nvSpPr>
            <p:cNvPr id="114" name="Rounded Rectangle 113">
              <a:extLst>
                <a:ext uri="{FF2B5EF4-FFF2-40B4-BE49-F238E27FC236}">
                  <a16:creationId xmlns:a16="http://schemas.microsoft.com/office/drawing/2014/main" id="{C7EC16E0-5BF0-863F-216B-54F703AECFAE}"/>
                </a:ext>
              </a:extLst>
            </p:cNvPr>
            <p:cNvSpPr/>
            <p:nvPr/>
          </p:nvSpPr>
          <p:spPr>
            <a:xfrm>
              <a:off x="5245973" y="3355386"/>
              <a:ext cx="863883" cy="1080984"/>
            </a:xfrm>
            <a:prstGeom prst="roundRect">
              <a:avLst>
                <a:gd name="adj" fmla="val 14467"/>
              </a:avLst>
            </a:prstGeom>
            <a:solidFill>
              <a:srgbClr val="24065D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C Square Sans Pro" panose="020B0506040000020004" pitchFamily="34" charset="0"/>
                <a:ea typeface="+mn-ea"/>
                <a:cs typeface="+mn-cs"/>
                <a:sym typeface="Arial"/>
              </a:endParaRP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3B9B8D21-AFAF-F77F-ECF8-0D1C3DA2CBD2}"/>
                </a:ext>
              </a:extLst>
            </p:cNvPr>
            <p:cNvGrpSpPr/>
            <p:nvPr/>
          </p:nvGrpSpPr>
          <p:grpSpPr>
            <a:xfrm>
              <a:off x="5417434" y="3035288"/>
              <a:ext cx="512214" cy="512214"/>
              <a:chOff x="1545186" y="3064472"/>
              <a:chExt cx="512214" cy="512214"/>
            </a:xfrm>
          </p:grpSpPr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id="{182CD30B-CC16-1F5F-AF2F-AB767D292E8A}"/>
                  </a:ext>
                </a:extLst>
              </p:cNvPr>
              <p:cNvSpPr/>
              <p:nvPr/>
            </p:nvSpPr>
            <p:spPr>
              <a:xfrm>
                <a:off x="1545186" y="3064472"/>
                <a:ext cx="512214" cy="51221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4065D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pic>
            <p:nvPicPr>
              <p:cNvPr id="110" name="Picture 109">
                <a:extLst>
                  <a:ext uri="{FF2B5EF4-FFF2-40B4-BE49-F238E27FC236}">
                    <a16:creationId xmlns:a16="http://schemas.microsoft.com/office/drawing/2014/main" id="{FD8A62E7-B07D-FAD8-D34E-D0E21A8B41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33630" y="3144367"/>
                <a:ext cx="345479" cy="34547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A4E4AC9B-72CB-4BD9-30CC-EF1ECD7CE875}"/>
                </a:ext>
              </a:extLst>
            </p:cNvPr>
            <p:cNvSpPr txBox="1"/>
            <p:nvPr/>
          </p:nvSpPr>
          <p:spPr>
            <a:xfrm>
              <a:off x="5171063" y="4015345"/>
              <a:ext cx="10296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E" sz="800" b="1" i="0" u="none" strike="noStrike" kern="1200" cap="none" spc="0" normalizeH="0" baseline="0" noProof="0">
                  <a:ln>
                    <a:noFill/>
                  </a:ln>
                  <a:solidFill>
                    <a:srgbClr val="FFF467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rPr>
                <a:t>National Institution</a:t>
              </a:r>
            </a:p>
          </p:txBody>
        </p:sp>
        <p:pic>
          <p:nvPicPr>
            <p:cNvPr id="120" name="Graphic 119" descr="Bank outline">
              <a:extLst>
                <a:ext uri="{FF2B5EF4-FFF2-40B4-BE49-F238E27FC236}">
                  <a16:creationId xmlns:a16="http://schemas.microsoft.com/office/drawing/2014/main" id="{66EE828C-00E6-3BB2-F740-FBF7329C565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442632" y="3549338"/>
              <a:ext cx="486555" cy="486555"/>
            </a:xfrm>
            <a:prstGeom prst="rect">
              <a:avLst/>
            </a:prstGeom>
          </p:spPr>
        </p:pic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3E876E07-B765-B0B5-97D2-31F8A1C5790A}"/>
              </a:ext>
            </a:extLst>
          </p:cNvPr>
          <p:cNvGrpSpPr/>
          <p:nvPr/>
        </p:nvGrpSpPr>
        <p:grpSpPr>
          <a:xfrm>
            <a:off x="9306528" y="5338688"/>
            <a:ext cx="1029695" cy="1401082"/>
            <a:chOff x="5730155" y="3797100"/>
            <a:chExt cx="1029695" cy="1401082"/>
          </a:xfrm>
        </p:grpSpPr>
        <p:grpSp>
          <p:nvGrpSpPr>
            <p:cNvPr id="150" name="Group 149">
              <a:extLst>
                <a:ext uri="{FF2B5EF4-FFF2-40B4-BE49-F238E27FC236}">
                  <a16:creationId xmlns:a16="http://schemas.microsoft.com/office/drawing/2014/main" id="{ED393826-F16D-2161-CA3C-FBD09D176E2F}"/>
                </a:ext>
              </a:extLst>
            </p:cNvPr>
            <p:cNvGrpSpPr/>
            <p:nvPr/>
          </p:nvGrpSpPr>
          <p:grpSpPr>
            <a:xfrm>
              <a:off x="5730155" y="3797100"/>
              <a:ext cx="1029695" cy="1401082"/>
              <a:chOff x="5171063" y="3035288"/>
              <a:chExt cx="1029695" cy="1401082"/>
            </a:xfrm>
          </p:grpSpPr>
          <p:sp>
            <p:nvSpPr>
              <p:cNvPr id="151" name="Rounded Rectangle 150">
                <a:extLst>
                  <a:ext uri="{FF2B5EF4-FFF2-40B4-BE49-F238E27FC236}">
                    <a16:creationId xmlns:a16="http://schemas.microsoft.com/office/drawing/2014/main" id="{66AD8E31-D514-ABF0-DE0A-B78E40D44818}"/>
                  </a:ext>
                </a:extLst>
              </p:cNvPr>
              <p:cNvSpPr/>
              <p:nvPr/>
            </p:nvSpPr>
            <p:spPr>
              <a:xfrm>
                <a:off x="5245973" y="3355386"/>
                <a:ext cx="863883" cy="1080984"/>
              </a:xfrm>
              <a:prstGeom prst="roundRect">
                <a:avLst>
                  <a:gd name="adj" fmla="val 14467"/>
                </a:avLst>
              </a:prstGeom>
              <a:solidFill>
                <a:srgbClr val="24065D"/>
              </a:solidFill>
              <a:ln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C Square Sans Pro" panose="020B0506040000020004" pitchFamily="34" charset="0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id="{C59900A6-B44F-E45A-D4C5-8499837248F9}"/>
                  </a:ext>
                </a:extLst>
              </p:cNvPr>
              <p:cNvSpPr/>
              <p:nvPr/>
            </p:nvSpPr>
            <p:spPr>
              <a:xfrm>
                <a:off x="5417434" y="3035288"/>
                <a:ext cx="512214" cy="51221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4065D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53" name="TextBox 152">
                <a:extLst>
                  <a:ext uri="{FF2B5EF4-FFF2-40B4-BE49-F238E27FC236}">
                    <a16:creationId xmlns:a16="http://schemas.microsoft.com/office/drawing/2014/main" id="{0F4D392C-D5FD-0888-444A-10DAC2804A83}"/>
                  </a:ext>
                </a:extLst>
              </p:cNvPr>
              <p:cNvSpPr txBox="1"/>
              <p:nvPr/>
            </p:nvSpPr>
            <p:spPr>
              <a:xfrm>
                <a:off x="5171063" y="4015345"/>
                <a:ext cx="102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E" sz="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467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rPr>
                  <a:t>National Institution</a:t>
                </a:r>
              </a:p>
            </p:txBody>
          </p:sp>
          <p:pic>
            <p:nvPicPr>
              <p:cNvPr id="154" name="Graphic 153" descr="Bank outline">
                <a:extLst>
                  <a:ext uri="{FF2B5EF4-FFF2-40B4-BE49-F238E27FC236}">
                    <a16:creationId xmlns:a16="http://schemas.microsoft.com/office/drawing/2014/main" id="{923C8FE5-6331-F4E7-87FF-211B69A4C3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442632" y="3549338"/>
                <a:ext cx="486555" cy="486555"/>
              </a:xfrm>
              <a:prstGeom prst="rect">
                <a:avLst/>
              </a:prstGeom>
            </p:spPr>
          </p:pic>
        </p:grpSp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78EC3BEE-D173-7486-583F-7B2FDF29C9F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4507" y="3877012"/>
              <a:ext cx="347614" cy="34761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8C761F57-BB43-0EBE-05AF-DF755B669E30}"/>
              </a:ext>
            </a:extLst>
          </p:cNvPr>
          <p:cNvGrpSpPr/>
          <p:nvPr/>
        </p:nvGrpSpPr>
        <p:grpSpPr>
          <a:xfrm>
            <a:off x="118485" y="145706"/>
            <a:ext cx="1541722" cy="1541722"/>
            <a:chOff x="-57581" y="521341"/>
            <a:chExt cx="1541722" cy="1541722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32A9119D-9F7E-DC7F-BB30-E8BA5854558C}"/>
                </a:ext>
              </a:extLst>
            </p:cNvPr>
            <p:cNvGrpSpPr/>
            <p:nvPr/>
          </p:nvGrpSpPr>
          <p:grpSpPr>
            <a:xfrm>
              <a:off x="-57581" y="521341"/>
              <a:ext cx="1541722" cy="1541722"/>
              <a:chOff x="4292017" y="2689960"/>
              <a:chExt cx="1541722" cy="1541722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96AB0156-1C00-B708-74DB-CECE13355587}"/>
                  </a:ext>
                </a:extLst>
              </p:cNvPr>
              <p:cNvSpPr/>
              <p:nvPr/>
            </p:nvSpPr>
            <p:spPr>
              <a:xfrm>
                <a:off x="4292017" y="2689960"/>
                <a:ext cx="1541722" cy="154172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24065D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BE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pic>
            <p:nvPicPr>
              <p:cNvPr id="38" name="Picture 37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id="{3DACAF2A-E543-F524-4ABA-CE97C4042E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13753" y="2836104"/>
                <a:ext cx="845829" cy="845829"/>
              </a:xfrm>
              <a:prstGeom prst="rect">
                <a:avLst/>
              </a:prstGeom>
            </p:spPr>
          </p:pic>
        </p:grp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4C78A02C-B1E3-AC8A-49B7-61F856670826}"/>
                </a:ext>
              </a:extLst>
            </p:cNvPr>
            <p:cNvSpPr txBox="1"/>
            <p:nvPr/>
          </p:nvSpPr>
          <p:spPr>
            <a:xfrm>
              <a:off x="363436" y="1571116"/>
              <a:ext cx="7633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BE" sz="900" b="1" i="0" u="none" strike="noStrike" kern="0" cap="none" spc="100" normalizeH="0" baseline="0" noProof="0">
                  <a:ln>
                    <a:noFill/>
                  </a:ln>
                  <a:solidFill>
                    <a:srgbClr val="24065D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MOBILE CITIZEN</a:t>
              </a:r>
            </a:p>
          </p:txBody>
        </p:sp>
      </p:grpSp>
      <p:cxnSp>
        <p:nvCxnSpPr>
          <p:cNvPr id="279" name="Straight Connector 278">
            <a:extLst>
              <a:ext uri="{FF2B5EF4-FFF2-40B4-BE49-F238E27FC236}">
                <a16:creationId xmlns:a16="http://schemas.microsoft.com/office/drawing/2014/main" id="{7411096D-3D81-A8B1-214E-B93167783C43}"/>
              </a:ext>
            </a:extLst>
          </p:cNvPr>
          <p:cNvCxnSpPr>
            <a:cxnSpLocks/>
          </p:cNvCxnSpPr>
          <p:nvPr/>
        </p:nvCxnSpPr>
        <p:spPr>
          <a:xfrm>
            <a:off x="8242531" y="2656443"/>
            <a:ext cx="2226480" cy="0"/>
          </a:xfrm>
          <a:prstGeom prst="line">
            <a:avLst/>
          </a:prstGeom>
          <a:ln>
            <a:solidFill>
              <a:srgbClr val="00206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2" name="Graphic 108" descr="QR Code">
            <a:extLst>
              <a:ext uri="{FF2B5EF4-FFF2-40B4-BE49-F238E27FC236}">
                <a16:creationId xmlns:a16="http://schemas.microsoft.com/office/drawing/2014/main" id="{FACBA8E6-97EA-C127-8002-8FE3F42B8FB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61152" y="1729254"/>
            <a:ext cx="331843" cy="331843"/>
          </a:xfrm>
          <a:prstGeom prst="rect">
            <a:avLst/>
          </a:prstGeom>
        </p:spPr>
      </p:pic>
      <p:sp>
        <p:nvSpPr>
          <p:cNvPr id="283" name="TextBox 282">
            <a:extLst>
              <a:ext uri="{FF2B5EF4-FFF2-40B4-BE49-F238E27FC236}">
                <a16:creationId xmlns:a16="http://schemas.microsoft.com/office/drawing/2014/main" id="{2235EA08-AD9D-3CC1-1BE9-E5FA4BDDF856}"/>
              </a:ext>
            </a:extLst>
          </p:cNvPr>
          <p:cNvSpPr txBox="1"/>
          <p:nvPr/>
        </p:nvSpPr>
        <p:spPr>
          <a:xfrm>
            <a:off x="8277906" y="2757153"/>
            <a:ext cx="21462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spcAft>
                <a:spcPts val="1200"/>
              </a:spcAft>
              <a:defRPr sz="110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24065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Citizen presents the Verifiable Credential to the Verifier</a:t>
            </a:r>
          </a:p>
        </p:txBody>
      </p:sp>
      <p:sp>
        <p:nvSpPr>
          <p:cNvPr id="284" name="Rounded Rectangle 283">
            <a:extLst>
              <a:ext uri="{FF2B5EF4-FFF2-40B4-BE49-F238E27FC236}">
                <a16:creationId xmlns:a16="http://schemas.microsoft.com/office/drawing/2014/main" id="{FD91A3E1-8F1D-BF75-3788-2200F31BC561}"/>
              </a:ext>
            </a:extLst>
          </p:cNvPr>
          <p:cNvSpPr/>
          <p:nvPr/>
        </p:nvSpPr>
        <p:spPr>
          <a:xfrm>
            <a:off x="8705295" y="2124874"/>
            <a:ext cx="1291454" cy="200646"/>
          </a:xfrm>
          <a:prstGeom prst="roundRect">
            <a:avLst>
              <a:gd name="adj" fmla="val 50000"/>
            </a:avLst>
          </a:prstGeom>
          <a:solidFill>
            <a:srgbClr val="2406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800" b="1" i="0" u="none" strike="noStrike" kern="0" cap="none" spc="1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Verification App</a:t>
            </a:r>
          </a:p>
        </p:txBody>
      </p:sp>
      <p:sp>
        <p:nvSpPr>
          <p:cNvPr id="285" name="Rounded Rectangle 284">
            <a:extLst>
              <a:ext uri="{FF2B5EF4-FFF2-40B4-BE49-F238E27FC236}">
                <a16:creationId xmlns:a16="http://schemas.microsoft.com/office/drawing/2014/main" id="{652AB1BF-4F73-E830-D849-6FFC0BB9D1EF}"/>
              </a:ext>
            </a:extLst>
          </p:cNvPr>
          <p:cNvSpPr/>
          <p:nvPr/>
        </p:nvSpPr>
        <p:spPr>
          <a:xfrm>
            <a:off x="8705295" y="2377569"/>
            <a:ext cx="1291454" cy="200646"/>
          </a:xfrm>
          <a:prstGeom prst="roundRect">
            <a:avLst>
              <a:gd name="adj" fmla="val 50000"/>
            </a:avLst>
          </a:prstGeom>
          <a:solidFill>
            <a:srgbClr val="FFEB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800" b="1" i="0" u="none" strike="noStrike" kern="0" cap="none" spc="100" normalizeH="0" baseline="0" noProof="0">
                <a:ln>
                  <a:noFill/>
                </a:ln>
                <a:solidFill>
                  <a:srgbClr val="24065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Wallet</a:t>
            </a:r>
          </a:p>
        </p:txBody>
      </p:sp>
      <p:grpSp>
        <p:nvGrpSpPr>
          <p:cNvPr id="323" name="Group 322">
            <a:extLst>
              <a:ext uri="{FF2B5EF4-FFF2-40B4-BE49-F238E27FC236}">
                <a16:creationId xmlns:a16="http://schemas.microsoft.com/office/drawing/2014/main" id="{FCAEA14D-1EF1-51F8-D2E6-50EBA2B4AB55}"/>
              </a:ext>
            </a:extLst>
          </p:cNvPr>
          <p:cNvGrpSpPr/>
          <p:nvPr/>
        </p:nvGrpSpPr>
        <p:grpSpPr>
          <a:xfrm>
            <a:off x="10789692" y="1345542"/>
            <a:ext cx="863883" cy="2414918"/>
            <a:chOff x="11218776" y="1418112"/>
            <a:chExt cx="863883" cy="2414918"/>
          </a:xfrm>
        </p:grpSpPr>
        <p:sp>
          <p:nvSpPr>
            <p:cNvPr id="278" name="Rounded Rectangle 277">
              <a:extLst>
                <a:ext uri="{FF2B5EF4-FFF2-40B4-BE49-F238E27FC236}">
                  <a16:creationId xmlns:a16="http://schemas.microsoft.com/office/drawing/2014/main" id="{586A846B-B877-E15E-93BB-43ECB33F43DF}"/>
                </a:ext>
              </a:extLst>
            </p:cNvPr>
            <p:cNvSpPr/>
            <p:nvPr/>
          </p:nvSpPr>
          <p:spPr>
            <a:xfrm>
              <a:off x="11218776" y="1741990"/>
              <a:ext cx="863883" cy="2091040"/>
            </a:xfrm>
            <a:prstGeom prst="roundRect">
              <a:avLst>
                <a:gd name="adj" fmla="val 14467"/>
              </a:avLst>
            </a:prstGeom>
            <a:solidFill>
              <a:srgbClr val="2406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C Square Sans Pro" panose="020B0506040000020004" pitchFamily="34" charset="0"/>
                <a:ea typeface="+mn-ea"/>
                <a:cs typeface="+mn-cs"/>
                <a:sym typeface="Arial"/>
              </a:endParaRPr>
            </a:p>
          </p:txBody>
        </p:sp>
        <p:pic>
          <p:nvPicPr>
            <p:cNvPr id="280" name="Picture 279">
              <a:extLst>
                <a:ext uri="{FF2B5EF4-FFF2-40B4-BE49-F238E27FC236}">
                  <a16:creationId xmlns:a16="http://schemas.microsoft.com/office/drawing/2014/main" id="{A2F5B618-BB90-A620-4610-7B8D9CE425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513208" y="2400672"/>
              <a:ext cx="275017" cy="852168"/>
            </a:xfrm>
            <a:prstGeom prst="rect">
              <a:avLst/>
            </a:prstGeom>
          </p:spPr>
        </p:pic>
        <p:sp>
          <p:nvSpPr>
            <p:cNvPr id="281" name="TextBox 280">
              <a:extLst>
                <a:ext uri="{FF2B5EF4-FFF2-40B4-BE49-F238E27FC236}">
                  <a16:creationId xmlns:a16="http://schemas.microsoft.com/office/drawing/2014/main" id="{DD0BCFA9-9D7E-3092-32A8-744962116501}"/>
                </a:ext>
              </a:extLst>
            </p:cNvPr>
            <p:cNvSpPr txBox="1"/>
            <p:nvPr/>
          </p:nvSpPr>
          <p:spPr>
            <a:xfrm>
              <a:off x="11251030" y="3360574"/>
              <a:ext cx="831629" cy="216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E" sz="800" b="1" i="0" u="none" strike="noStrike" kern="1200" cap="none" spc="0" normalizeH="0" baseline="0" noProof="0">
                  <a:ln>
                    <a:noFill/>
                  </a:ln>
                  <a:solidFill>
                    <a:srgbClr val="FFF467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rPr>
                <a:t>VERIFIER</a:t>
              </a:r>
            </a:p>
          </p:txBody>
        </p:sp>
        <p:grpSp>
          <p:nvGrpSpPr>
            <p:cNvPr id="275" name="Group 274">
              <a:extLst>
                <a:ext uri="{FF2B5EF4-FFF2-40B4-BE49-F238E27FC236}">
                  <a16:creationId xmlns:a16="http://schemas.microsoft.com/office/drawing/2014/main" id="{79D5A8CB-29FB-9E01-70F1-416CB97DDE80}"/>
                </a:ext>
              </a:extLst>
            </p:cNvPr>
            <p:cNvGrpSpPr/>
            <p:nvPr/>
          </p:nvGrpSpPr>
          <p:grpSpPr>
            <a:xfrm>
              <a:off x="11394332" y="1418112"/>
              <a:ext cx="512214" cy="512214"/>
              <a:chOff x="6050859" y="2965049"/>
              <a:chExt cx="512214" cy="512214"/>
            </a:xfrm>
          </p:grpSpPr>
          <p:sp>
            <p:nvSpPr>
              <p:cNvPr id="276" name="Oval 275">
                <a:extLst>
                  <a:ext uri="{FF2B5EF4-FFF2-40B4-BE49-F238E27FC236}">
                    <a16:creationId xmlns:a16="http://schemas.microsoft.com/office/drawing/2014/main" id="{5C77B1D2-5517-48BB-BC43-A55B50ADAC5F}"/>
                  </a:ext>
                </a:extLst>
              </p:cNvPr>
              <p:cNvSpPr/>
              <p:nvPr/>
            </p:nvSpPr>
            <p:spPr>
              <a:xfrm>
                <a:off x="6050859" y="2965049"/>
                <a:ext cx="512214" cy="51221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4065D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pic>
            <p:nvPicPr>
              <p:cNvPr id="277" name="Picture 276">
                <a:extLst>
                  <a:ext uri="{FF2B5EF4-FFF2-40B4-BE49-F238E27FC236}">
                    <a16:creationId xmlns:a16="http://schemas.microsoft.com/office/drawing/2014/main" id="{C544FCE7-AF44-0D14-55C5-4523DFF9A1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33102" y="3042809"/>
                <a:ext cx="347614" cy="34761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296" name="Isosceles Triangle 231">
            <a:extLst>
              <a:ext uri="{FF2B5EF4-FFF2-40B4-BE49-F238E27FC236}">
                <a16:creationId xmlns:a16="http://schemas.microsoft.com/office/drawing/2014/main" id="{1644AC72-1275-66ED-55A3-2AF3CFADB804}"/>
              </a:ext>
            </a:extLst>
          </p:cNvPr>
          <p:cNvSpPr/>
          <p:nvPr/>
        </p:nvSpPr>
        <p:spPr>
          <a:xfrm rot="10800000">
            <a:off x="9335545" y="4148652"/>
            <a:ext cx="168961" cy="145656"/>
          </a:xfrm>
          <a:prstGeom prst="triangle">
            <a:avLst/>
          </a:prstGeom>
          <a:solidFill>
            <a:srgbClr val="2406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97" name="TextBox 296">
            <a:extLst>
              <a:ext uri="{FF2B5EF4-FFF2-40B4-BE49-F238E27FC236}">
                <a16:creationId xmlns:a16="http://schemas.microsoft.com/office/drawing/2014/main" id="{37EF4185-3C41-70C4-3D99-EAB97E0F5384}"/>
              </a:ext>
            </a:extLst>
          </p:cNvPr>
          <p:cNvSpPr txBox="1"/>
          <p:nvPr/>
        </p:nvSpPr>
        <p:spPr>
          <a:xfrm>
            <a:off x="8505828" y="3579935"/>
            <a:ext cx="19631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spcAft>
                <a:spcPts val="1200"/>
              </a:spcAft>
              <a:defRPr sz="110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24065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Verifier checks the citizen’s Verifiable Credential </a:t>
            </a:r>
          </a:p>
        </p:txBody>
      </p:sp>
      <p:sp>
        <p:nvSpPr>
          <p:cNvPr id="293" name="Freeform 292">
            <a:extLst>
              <a:ext uri="{FF2B5EF4-FFF2-40B4-BE49-F238E27FC236}">
                <a16:creationId xmlns:a16="http://schemas.microsoft.com/office/drawing/2014/main" id="{62ED2309-26DE-0DC6-4A94-262A08DDBC80}"/>
              </a:ext>
            </a:extLst>
          </p:cNvPr>
          <p:cNvSpPr/>
          <p:nvPr/>
        </p:nvSpPr>
        <p:spPr>
          <a:xfrm>
            <a:off x="5284198" y="4657899"/>
            <a:ext cx="4595167" cy="326698"/>
          </a:xfrm>
          <a:custGeom>
            <a:avLst/>
            <a:gdLst>
              <a:gd name="connsiteX0" fmla="*/ 758283 w 8497230"/>
              <a:gd name="connsiteY0" fmla="*/ 0 h 579863"/>
              <a:gd name="connsiteX1" fmla="*/ 0 w 8497230"/>
              <a:gd name="connsiteY1" fmla="*/ 579863 h 579863"/>
              <a:gd name="connsiteX2" fmla="*/ 7716644 w 8497230"/>
              <a:gd name="connsiteY2" fmla="*/ 579863 h 579863"/>
              <a:gd name="connsiteX3" fmla="*/ 8497230 w 8497230"/>
              <a:gd name="connsiteY3" fmla="*/ 11151 h 579863"/>
              <a:gd name="connsiteX4" fmla="*/ 758283 w 8497230"/>
              <a:gd name="connsiteY4" fmla="*/ 0 h 579863"/>
              <a:gd name="connsiteX0" fmla="*/ 775374 w 8497230"/>
              <a:gd name="connsiteY0" fmla="*/ 0 h 571317"/>
              <a:gd name="connsiteX1" fmla="*/ 0 w 8497230"/>
              <a:gd name="connsiteY1" fmla="*/ 571317 h 571317"/>
              <a:gd name="connsiteX2" fmla="*/ 7716644 w 8497230"/>
              <a:gd name="connsiteY2" fmla="*/ 571317 h 571317"/>
              <a:gd name="connsiteX3" fmla="*/ 8497230 w 8497230"/>
              <a:gd name="connsiteY3" fmla="*/ 2605 h 571317"/>
              <a:gd name="connsiteX4" fmla="*/ 775374 w 8497230"/>
              <a:gd name="connsiteY4" fmla="*/ 0 h 571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97230" h="571317">
                <a:moveTo>
                  <a:pt x="775374" y="0"/>
                </a:moveTo>
                <a:lnTo>
                  <a:pt x="0" y="571317"/>
                </a:lnTo>
                <a:lnTo>
                  <a:pt x="7716644" y="571317"/>
                </a:lnTo>
                <a:lnTo>
                  <a:pt x="8497230" y="2605"/>
                </a:lnTo>
                <a:lnTo>
                  <a:pt x="775374" y="0"/>
                </a:lnTo>
                <a:close/>
              </a:path>
            </a:pathLst>
          </a:custGeom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88" name="Isosceles Triangle 231">
            <a:extLst>
              <a:ext uri="{FF2B5EF4-FFF2-40B4-BE49-F238E27FC236}">
                <a16:creationId xmlns:a16="http://schemas.microsoft.com/office/drawing/2014/main" id="{F6865E35-E81C-08F5-217E-ABCCB82DDE29}"/>
              </a:ext>
            </a:extLst>
          </p:cNvPr>
          <p:cNvSpPr/>
          <p:nvPr/>
        </p:nvSpPr>
        <p:spPr>
          <a:xfrm rot="16369448">
            <a:off x="8265146" y="3763821"/>
            <a:ext cx="168961" cy="145656"/>
          </a:xfrm>
          <a:prstGeom prst="triangle">
            <a:avLst/>
          </a:prstGeom>
          <a:solidFill>
            <a:srgbClr val="2406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7DA1AA6D-C32B-F9B3-2E99-410057628759}"/>
              </a:ext>
            </a:extLst>
          </p:cNvPr>
          <p:cNvGrpSpPr/>
          <p:nvPr/>
        </p:nvGrpSpPr>
        <p:grpSpPr>
          <a:xfrm>
            <a:off x="6941876" y="2108151"/>
            <a:ext cx="941653" cy="941653"/>
            <a:chOff x="4324423" y="2746630"/>
            <a:chExt cx="1485052" cy="1485052"/>
          </a:xfrm>
        </p:grpSpPr>
        <p:sp>
          <p:nvSpPr>
            <p:cNvPr id="304" name="Oval 303">
              <a:extLst>
                <a:ext uri="{FF2B5EF4-FFF2-40B4-BE49-F238E27FC236}">
                  <a16:creationId xmlns:a16="http://schemas.microsoft.com/office/drawing/2014/main" id="{30C10F98-84E9-9A75-B2E6-51798B7A504D}"/>
                </a:ext>
              </a:extLst>
            </p:cNvPr>
            <p:cNvSpPr/>
            <p:nvPr/>
          </p:nvSpPr>
          <p:spPr>
            <a:xfrm>
              <a:off x="4324423" y="2746630"/>
              <a:ext cx="1485052" cy="148505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4065D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BE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pic>
          <p:nvPicPr>
            <p:cNvPr id="305" name="Picture 30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BB52A1F0-C4FF-027B-1B81-DB883910AB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9871" y="3027970"/>
              <a:ext cx="845829" cy="845829"/>
            </a:xfrm>
            <a:prstGeom prst="rect">
              <a:avLst/>
            </a:prstGeom>
          </p:spPr>
        </p:pic>
      </p:grpSp>
      <p:sp>
        <p:nvSpPr>
          <p:cNvPr id="308" name="Rectangle 307">
            <a:extLst>
              <a:ext uri="{FF2B5EF4-FFF2-40B4-BE49-F238E27FC236}">
                <a16:creationId xmlns:a16="http://schemas.microsoft.com/office/drawing/2014/main" id="{5BF7BFD9-24BF-D6EE-E8A1-98DB7AB04DB4}"/>
              </a:ext>
            </a:extLst>
          </p:cNvPr>
          <p:cNvSpPr/>
          <p:nvPr/>
        </p:nvSpPr>
        <p:spPr>
          <a:xfrm>
            <a:off x="4751869" y="2737187"/>
            <a:ext cx="1655659" cy="6001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100" b="0" i="0" u="none" strike="noStrike" kern="0" cap="none" spc="0" normalizeH="0" baseline="0" noProof="0" dirty="0">
                <a:ln>
                  <a:noFill/>
                </a:ln>
                <a:solidFill>
                  <a:srgbClr val="24065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National Institution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24065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creates a Verifiable Credentia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24065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</a:t>
            </a:r>
          </a:p>
        </p:txBody>
      </p:sp>
      <p:cxnSp>
        <p:nvCxnSpPr>
          <p:cNvPr id="312" name="Straight Connector 311">
            <a:extLst>
              <a:ext uri="{FF2B5EF4-FFF2-40B4-BE49-F238E27FC236}">
                <a16:creationId xmlns:a16="http://schemas.microsoft.com/office/drawing/2014/main" id="{304DA68D-E70E-7DE4-1AEA-3B2664B46137}"/>
              </a:ext>
            </a:extLst>
          </p:cNvPr>
          <p:cNvCxnSpPr>
            <a:cxnSpLocks/>
          </p:cNvCxnSpPr>
          <p:nvPr/>
        </p:nvCxnSpPr>
        <p:spPr>
          <a:xfrm>
            <a:off x="4705505" y="2648036"/>
            <a:ext cx="1869995" cy="0"/>
          </a:xfrm>
          <a:prstGeom prst="line">
            <a:avLst/>
          </a:prstGeom>
          <a:ln>
            <a:solidFill>
              <a:srgbClr val="24065D"/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3" name="Rounded Rectangle 312">
            <a:extLst>
              <a:ext uri="{FF2B5EF4-FFF2-40B4-BE49-F238E27FC236}">
                <a16:creationId xmlns:a16="http://schemas.microsoft.com/office/drawing/2014/main" id="{636CE4F4-5A5E-8671-C416-8947369C5259}"/>
              </a:ext>
            </a:extLst>
          </p:cNvPr>
          <p:cNvSpPr/>
          <p:nvPr/>
        </p:nvSpPr>
        <p:spPr>
          <a:xfrm>
            <a:off x="6994288" y="1743231"/>
            <a:ext cx="864000" cy="85661"/>
          </a:xfrm>
          <a:prstGeom prst="roundRect">
            <a:avLst>
              <a:gd name="adj" fmla="val 50000"/>
            </a:avLst>
          </a:prstGeom>
          <a:solidFill>
            <a:srgbClr val="2406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00" b="1" i="0" u="none" strike="noStrike" kern="1200" cap="none" spc="10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14" name="TextBox 313">
            <a:extLst>
              <a:ext uri="{FF2B5EF4-FFF2-40B4-BE49-F238E27FC236}">
                <a16:creationId xmlns:a16="http://schemas.microsoft.com/office/drawing/2014/main" id="{44AA2725-B039-697C-0D58-4754C8467C23}"/>
              </a:ext>
            </a:extLst>
          </p:cNvPr>
          <p:cNvSpPr txBox="1"/>
          <p:nvPr/>
        </p:nvSpPr>
        <p:spPr>
          <a:xfrm>
            <a:off x="6797396" y="1475631"/>
            <a:ext cx="1267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BE" sz="1200" b="1" i="0" u="none" strike="noStrike" kern="0" cap="none" spc="100" normalizeH="0" baseline="0" noProof="0">
                <a:ln>
                  <a:noFill/>
                </a:ln>
                <a:solidFill>
                  <a:srgbClr val="24065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ESSPASS</a:t>
            </a:r>
          </a:p>
        </p:txBody>
      </p:sp>
      <p:pic>
        <p:nvPicPr>
          <p:cNvPr id="316" name="Graphic 315" descr="Smart Phone with solid fill">
            <a:extLst>
              <a:ext uri="{FF2B5EF4-FFF2-40B4-BE49-F238E27FC236}">
                <a16:creationId xmlns:a16="http://schemas.microsoft.com/office/drawing/2014/main" id="{DA1EFB7C-0D3B-F451-8C76-9E549F8EEB2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154117" y="3529993"/>
            <a:ext cx="524129" cy="524129"/>
          </a:xfrm>
          <a:prstGeom prst="rect">
            <a:avLst/>
          </a:prstGeom>
        </p:spPr>
      </p:pic>
      <p:sp>
        <p:nvSpPr>
          <p:cNvPr id="317" name="TextBox 316">
            <a:extLst>
              <a:ext uri="{FF2B5EF4-FFF2-40B4-BE49-F238E27FC236}">
                <a16:creationId xmlns:a16="http://schemas.microsoft.com/office/drawing/2014/main" id="{B78B7CCF-1493-7430-BE35-806373673203}"/>
              </a:ext>
            </a:extLst>
          </p:cNvPr>
          <p:cNvSpPr txBox="1"/>
          <p:nvPr/>
        </p:nvSpPr>
        <p:spPr>
          <a:xfrm>
            <a:off x="5633322" y="3495596"/>
            <a:ext cx="160860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spcAft>
                <a:spcPts val="1200"/>
              </a:spcAft>
              <a:defRPr sz="110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24065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Citizen downloads the Verifiable Credential in her/his Digital Wallet</a:t>
            </a:r>
          </a:p>
        </p:txBody>
      </p:sp>
      <p:cxnSp>
        <p:nvCxnSpPr>
          <p:cNvPr id="318" name="Straight Connector 317">
            <a:extLst>
              <a:ext uri="{FF2B5EF4-FFF2-40B4-BE49-F238E27FC236}">
                <a16:creationId xmlns:a16="http://schemas.microsoft.com/office/drawing/2014/main" id="{BD378E7E-39AA-B9A6-8A5A-AD87D46B1F7D}"/>
              </a:ext>
            </a:extLst>
          </p:cNvPr>
          <p:cNvCxnSpPr>
            <a:cxnSpLocks/>
          </p:cNvCxnSpPr>
          <p:nvPr/>
        </p:nvCxnSpPr>
        <p:spPr>
          <a:xfrm>
            <a:off x="7412834" y="3191350"/>
            <a:ext cx="0" cy="328382"/>
          </a:xfrm>
          <a:prstGeom prst="line">
            <a:avLst/>
          </a:prstGeom>
          <a:ln>
            <a:solidFill>
              <a:srgbClr val="24065D"/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1" name="Rounded Rectangle 320">
            <a:extLst>
              <a:ext uri="{FF2B5EF4-FFF2-40B4-BE49-F238E27FC236}">
                <a16:creationId xmlns:a16="http://schemas.microsoft.com/office/drawing/2014/main" id="{2548630D-AEFF-8422-8CEC-5D0AFBD47596}"/>
              </a:ext>
            </a:extLst>
          </p:cNvPr>
          <p:cNvSpPr/>
          <p:nvPr/>
        </p:nvSpPr>
        <p:spPr>
          <a:xfrm>
            <a:off x="7075176" y="4096210"/>
            <a:ext cx="720000" cy="201600"/>
          </a:xfrm>
          <a:prstGeom prst="roundRect">
            <a:avLst>
              <a:gd name="adj" fmla="val 50000"/>
            </a:avLst>
          </a:prstGeom>
          <a:solidFill>
            <a:srgbClr val="FFEB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800" b="1" i="0" u="none" strike="noStrike" kern="0" cap="none" spc="100" normalizeH="0" baseline="0" noProof="0">
                <a:ln>
                  <a:noFill/>
                </a:ln>
                <a:solidFill>
                  <a:srgbClr val="24065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Wallet</a:t>
            </a:r>
          </a:p>
        </p:txBody>
      </p:sp>
      <p:sp>
        <p:nvSpPr>
          <p:cNvPr id="322" name="Rectangle 321">
            <a:extLst>
              <a:ext uri="{FF2B5EF4-FFF2-40B4-BE49-F238E27FC236}">
                <a16:creationId xmlns:a16="http://schemas.microsoft.com/office/drawing/2014/main" id="{580B8033-8A1F-AEE1-BDEE-7926825456BC}"/>
              </a:ext>
            </a:extLst>
          </p:cNvPr>
          <p:cNvSpPr/>
          <p:nvPr/>
        </p:nvSpPr>
        <p:spPr>
          <a:xfrm>
            <a:off x="6871387" y="4294308"/>
            <a:ext cx="114646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1200" cap="none" spc="0" normalizeH="0" baseline="0" noProof="0">
                <a:ln>
                  <a:noFill/>
                </a:ln>
                <a:solidFill>
                  <a:srgbClr val="24065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future EUDI wallet 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3E93DD8-1A6B-C92C-AE29-5F5EA2D9036C}"/>
              </a:ext>
            </a:extLst>
          </p:cNvPr>
          <p:cNvSpPr/>
          <p:nvPr/>
        </p:nvSpPr>
        <p:spPr>
          <a:xfrm>
            <a:off x="6695748" y="4734161"/>
            <a:ext cx="1653878" cy="160067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0" u="none" strike="noStrike" kern="1200" cap="none" spc="100" normalizeH="0" baseline="0" noProof="0">
                <a:ln>
                  <a:noFill/>
                </a:ln>
                <a:solidFill>
                  <a:srgbClr val="24065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Trusted </a:t>
            </a:r>
            <a:r>
              <a:rPr kumimoji="0" lang="en-GB" sz="800" b="1" i="0" u="none" strike="noStrike" kern="0" cap="none" spc="100" normalizeH="0" baseline="0" noProof="0">
                <a:ln>
                  <a:noFill/>
                </a:ln>
                <a:solidFill>
                  <a:srgbClr val="24065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Registries</a:t>
            </a:r>
            <a:endParaRPr kumimoji="0" lang="en-GB" sz="800" b="1" i="0" u="none" strike="noStrike" kern="1200" cap="none" spc="100" normalizeH="0" baseline="0" noProof="0">
              <a:ln>
                <a:noFill/>
              </a:ln>
              <a:solidFill>
                <a:srgbClr val="24065D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32BECD4-2BE3-1AE6-B159-85AC5AF0F0A7}"/>
              </a:ext>
            </a:extLst>
          </p:cNvPr>
          <p:cNvSpPr/>
          <p:nvPr/>
        </p:nvSpPr>
        <p:spPr>
          <a:xfrm>
            <a:off x="10550794" y="6003144"/>
            <a:ext cx="16087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800" b="0" i="1" u="none" strike="noStrike" kern="0" cap="none" spc="0" normalizeH="0" baseline="0" noProof="0">
                <a:ln>
                  <a:noFill/>
                </a:ln>
                <a:solidFill>
                  <a:srgbClr val="24065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** When these procedures require an interaction between institutions of different countries, it will take place via EESSI.  </a:t>
            </a:r>
            <a:endParaRPr kumimoji="0" lang="en-GB" sz="800" b="0" i="0" u="none" strike="noStrike" kern="0" cap="none" spc="0" normalizeH="0" baseline="0" noProof="0">
              <a:ln>
                <a:noFill/>
              </a:ln>
              <a:solidFill>
                <a:srgbClr val="24065D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FC33EAB-7F78-938D-794A-6BF4F26B739C}"/>
              </a:ext>
            </a:extLst>
          </p:cNvPr>
          <p:cNvSpPr/>
          <p:nvPr/>
        </p:nvSpPr>
        <p:spPr>
          <a:xfrm>
            <a:off x="10443542" y="5811245"/>
            <a:ext cx="1716038" cy="1015000"/>
          </a:xfrm>
          <a:prstGeom prst="roundRect">
            <a:avLst>
              <a:gd name="adj" fmla="val 8188"/>
            </a:avLst>
          </a:prstGeom>
          <a:noFill/>
          <a:ln>
            <a:solidFill>
              <a:srgbClr val="24065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BE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79A3D7-5496-224F-350A-94CAE3AF9D5A}"/>
              </a:ext>
            </a:extLst>
          </p:cNvPr>
          <p:cNvSpPr/>
          <p:nvPr/>
        </p:nvSpPr>
        <p:spPr>
          <a:xfrm>
            <a:off x="993685" y="5964802"/>
            <a:ext cx="186360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800" b="0" i="1" u="none" strike="noStrike" kern="0" cap="none" spc="0" normalizeH="0" baseline="0" noProof="0">
                <a:ln>
                  <a:noFill/>
                </a:ln>
                <a:solidFill>
                  <a:srgbClr val="24065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 P</a:t>
            </a:r>
            <a:r>
              <a:rPr kumimoji="0" lang="en-GB" sz="800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ortable documents related to the applicable legislation, pensions, sickness and unemployment benefits – e.g. EHIC, PD A1, PD S1..</a:t>
            </a:r>
            <a:r>
              <a:rPr kumimoji="0" lang="en-GB" sz="800" b="0" i="1" u="none" strike="noStrike" kern="0" cap="none" spc="0" normalizeH="0" baseline="0" noProof="0">
                <a:ln>
                  <a:noFill/>
                </a:ln>
                <a:solidFill>
                  <a:srgbClr val="24065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.  </a:t>
            </a:r>
            <a:endParaRPr kumimoji="0" lang="en-GB" sz="800" b="0" i="1" u="none" strike="noStrike" kern="0" cap="none" spc="0" normalizeH="0" baseline="0" noProof="0">
              <a:ln>
                <a:noFill/>
              </a:ln>
              <a:solidFill>
                <a:srgbClr val="24065D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EC23290-B801-737C-0886-FBF60C4568CC}"/>
              </a:ext>
            </a:extLst>
          </p:cNvPr>
          <p:cNvSpPr/>
          <p:nvPr/>
        </p:nvSpPr>
        <p:spPr>
          <a:xfrm>
            <a:off x="901779" y="5811245"/>
            <a:ext cx="2028959" cy="1015000"/>
          </a:xfrm>
          <a:prstGeom prst="roundRect">
            <a:avLst>
              <a:gd name="adj" fmla="val 8188"/>
            </a:avLst>
          </a:prstGeom>
          <a:noFill/>
          <a:ln>
            <a:solidFill>
              <a:srgbClr val="24065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BE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2114F3-3D2E-5613-0A61-8C2843EE9FE1}"/>
              </a:ext>
            </a:extLst>
          </p:cNvPr>
          <p:cNvSpPr txBox="1"/>
          <p:nvPr/>
        </p:nvSpPr>
        <p:spPr>
          <a:xfrm>
            <a:off x="7058585" y="1905901"/>
            <a:ext cx="7082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BE" sz="800" b="1" i="0" u="none" strike="noStrike" kern="1200" cap="none" spc="0" normalizeH="0" baseline="0" noProof="0">
                <a:ln>
                  <a:noFill/>
                </a:ln>
                <a:solidFill>
                  <a:srgbClr val="24065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CITIZEN</a:t>
            </a:r>
            <a:endParaRPr kumimoji="0" lang="en-GB" sz="800" b="1" i="0" u="none" strike="noStrike" kern="1200" cap="none" spc="0" normalizeH="0" baseline="0" noProof="0">
              <a:ln>
                <a:noFill/>
              </a:ln>
              <a:solidFill>
                <a:srgbClr val="24065D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0309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C colour scheme">
      <a:dk1>
        <a:srgbClr val="4D4D4D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563C1"/>
      </a:hlink>
      <a:folHlink>
        <a:srgbClr val="24337E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_Presentation.pptx" id="{DF0E4C23-23CF-4CA0-B78D-4EE4E4812529}" vid="{A275074F-6DFA-4FBF-AA5C-38C3649C393F}"/>
    </a:ext>
  </a:extLst>
</a:theme>
</file>

<file path=ppt/theme/theme2.xml><?xml version="1.0" encoding="utf-8"?>
<a:theme xmlns:a="http://schemas.openxmlformats.org/drawingml/2006/main" name="CEF Master Template">
  <a:themeElements>
    <a:clrScheme name="Custom 8">
      <a:dk1>
        <a:srgbClr val="000000"/>
      </a:dk1>
      <a:lt1>
        <a:srgbClr val="FFFFFF"/>
      </a:lt1>
      <a:dk2>
        <a:srgbClr val="003C8C"/>
      </a:dk2>
      <a:lt2>
        <a:srgbClr val="FFED00"/>
      </a:lt2>
      <a:accent1>
        <a:srgbClr val="9FC8BA"/>
      </a:accent1>
      <a:accent2>
        <a:srgbClr val="636365"/>
      </a:accent2>
      <a:accent3>
        <a:srgbClr val="5088C5"/>
      </a:accent3>
      <a:accent4>
        <a:srgbClr val="183A66"/>
      </a:accent4>
      <a:accent5>
        <a:srgbClr val="F4CF30"/>
      </a:accent5>
      <a:accent6>
        <a:srgbClr val="CDCDCD"/>
      </a:accent6>
      <a:hlink>
        <a:srgbClr val="0000FF"/>
      </a:hlink>
      <a:folHlink>
        <a:srgbClr val="FF00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dirty="0" err="1" smtClean="0">
            <a:latin typeface="EC Square Sans Pro" panose="020B05060400000200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EF Master Template">
  <a:themeElements>
    <a:clrScheme name="Custom 8">
      <a:dk1>
        <a:srgbClr val="000000"/>
      </a:dk1>
      <a:lt1>
        <a:srgbClr val="FFFFFF"/>
      </a:lt1>
      <a:dk2>
        <a:srgbClr val="003C8C"/>
      </a:dk2>
      <a:lt2>
        <a:srgbClr val="FFED00"/>
      </a:lt2>
      <a:accent1>
        <a:srgbClr val="9FC8BA"/>
      </a:accent1>
      <a:accent2>
        <a:srgbClr val="636365"/>
      </a:accent2>
      <a:accent3>
        <a:srgbClr val="5088C5"/>
      </a:accent3>
      <a:accent4>
        <a:srgbClr val="183A66"/>
      </a:accent4>
      <a:accent5>
        <a:srgbClr val="F4CF30"/>
      </a:accent5>
      <a:accent6>
        <a:srgbClr val="CDCDCD"/>
      </a:accent6>
      <a:hlink>
        <a:srgbClr val="0000FF"/>
      </a:hlink>
      <a:folHlink>
        <a:srgbClr val="FF00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dirty="0" err="1" smtClean="0">
            <a:latin typeface="EC Square Sans Pro" panose="020B05060400000200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EC colour scheme">
      <a:dk1>
        <a:srgbClr val="4D4D4D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563C1"/>
      </a:hlink>
      <a:folHlink>
        <a:srgbClr val="24337E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_Presentation.pptx" id="{DF0E4C23-23CF-4CA0-B78D-4EE4E4812529}" vid="{A275074F-6DFA-4FBF-AA5C-38C3649C393F}"/>
    </a:ext>
  </a:extLst>
</a:theme>
</file>

<file path=ppt/theme/theme5.xml><?xml version="1.0" encoding="utf-8"?>
<a:theme xmlns:a="http://schemas.openxmlformats.org/drawingml/2006/main" name="colour palette new PPT">
  <a:themeElements>
    <a:clrScheme name="EC Colour Palette 2024">
      <a:dk1>
        <a:sysClr val="windowText" lastClr="000000"/>
      </a:dk1>
      <a:lt1>
        <a:sysClr val="window" lastClr="FFFFFF"/>
      </a:lt1>
      <a:dk2>
        <a:srgbClr val="003399"/>
      </a:dk2>
      <a:lt2>
        <a:srgbClr val="C6E5DF"/>
      </a:lt2>
      <a:accent1>
        <a:srgbClr val="44BA7E"/>
      </a:accent1>
      <a:accent2>
        <a:srgbClr val="000083"/>
      </a:accent2>
      <a:accent3>
        <a:srgbClr val="48038C"/>
      </a:accent3>
      <a:accent4>
        <a:srgbClr val="FF712C"/>
      </a:accent4>
      <a:accent5>
        <a:srgbClr val="FFD34E"/>
      </a:accent5>
      <a:accent6>
        <a:srgbClr val="DD0C86"/>
      </a:accent6>
      <a:hlink>
        <a:srgbClr val="003399"/>
      </a:hlink>
      <a:folHlink>
        <a:srgbClr val="003399"/>
      </a:folHlink>
    </a:clrScheme>
    <a:fontScheme name="EC revam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lour palette new PPT" id="{E6BB5664-7BDD-4A65-BCFB-018F3705D2C3}" vid="{6B9E8826-94D2-4F42-A051-4126D816BAA4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A1DB2BB6761941B92E1769C2D1B7BD" ma:contentTypeVersion="0" ma:contentTypeDescription="Create a new document." ma:contentTypeScope="" ma:versionID="870dcfdac3ef28e0035e24a8b71d265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b84c390a07b92f3072bc78982b6f0c3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21F47F6-3FA3-4526-82D1-6B48C094491B}">
  <ds:schemaRefs>
    <ds:schemaRef ds:uri="http://purl.org/dc/terms/"/>
    <ds:schemaRef ds:uri="5e6a4232-56f7-4819-aa37-cfef311efb21"/>
    <ds:schemaRef ds:uri="http://schemas.microsoft.com/office/infopath/2007/PartnerControls"/>
    <ds:schemaRef ds:uri="http://purl.org/dc/elements/1.1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a3b8279a-f7df-4ef2-a741-89abbdfe991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AF16A6B-94CD-4F6E-B607-09E7AA5554E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4D87D3C-EA51-4189-AA9D-8F4B371FE817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706</Words>
  <Application>Microsoft Office PowerPoint</Application>
  <PresentationFormat>Widescreen</PresentationFormat>
  <Paragraphs>96</Paragraphs>
  <Slides>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Office Theme</vt:lpstr>
      <vt:lpstr>CEF Master Template</vt:lpstr>
      <vt:lpstr>1_CEF Master Template</vt:lpstr>
      <vt:lpstr>2_Office Theme</vt:lpstr>
      <vt:lpstr>colour palette new PPT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Yvonne (COMM)</dc:creator>
  <cp:lastModifiedBy>LAZZARO Simona (EMPL)</cp:lastModifiedBy>
  <cp:revision>12</cp:revision>
  <dcterms:created xsi:type="dcterms:W3CDTF">2019-08-09T12:06:42Z</dcterms:created>
  <dcterms:modified xsi:type="dcterms:W3CDTF">2025-12-18T15:25:48Z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0x010100C3A1DB2BB6761941B92E1769C2D1B7BD</vt:lpwstr>
  </property>
  <property fmtid="{D5CDD505-2E9C-101B-9397-08002B2CF9AE}" pid="3" name="MSIP_Label_6bd9ddd1-4d20-43f6-abfa-fc3c07406f94_SetDate">
    <vt:lpwstr>2022-08-12T09:25:35Z</vt:lpwstr>
  </property>
  <property fmtid="{D5CDD505-2E9C-101B-9397-08002B2CF9AE}" pid="4" name="MSIP_Label_6bd9ddd1-4d20-43f6-abfa-fc3c07406f94_Name">
    <vt:lpwstr>Commission Use</vt:lpwstr>
  </property>
  <property fmtid="{D5CDD505-2E9C-101B-9397-08002B2CF9AE}" pid="5" name="MSIP_Label_6bd9ddd1-4d20-43f6-abfa-fc3c07406f94_ActionId">
    <vt:lpwstr>bd68f674-3a75-4b01-9954-c17cfb0b71e9</vt:lpwstr>
  </property>
  <property fmtid="{D5CDD505-2E9C-101B-9397-08002B2CF9AE}" pid="6" name="MSIP_Label_6bd9ddd1-4d20-43f6-abfa-fc3c07406f94_ContentBits">
    <vt:lpwstr>0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Enabled">
    <vt:lpwstr>true</vt:lpwstr>
  </property>
  <property fmtid="{D5CDD505-2E9C-101B-9397-08002B2CF9AE}" pid="9" name="MSIP_Label_6bd9ddd1-4d20-43f6-abfa-fc3c07406f94_Method">
    <vt:lpwstr>Standard</vt:lpwstr>
  </property>
  <property fmtid="{D5CDD505-2E9C-101B-9397-08002B2CF9AE}" pid="10" name="MediaServiceImageTags">
    <vt:lpwstr/>
  </property>
</Properties>
</file>